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3" r:id="rId17"/>
    <p:sldId id="1108" r:id="rId18"/>
    <p:sldId id="1109" r:id="rId19"/>
    <p:sldId id="933" r:id="rId20"/>
    <p:sldId id="1074" r:id="rId21"/>
    <p:sldId id="897" r:id="rId22"/>
    <p:sldId id="1105" r:id="rId23"/>
    <p:sldId id="1106" r:id="rId24"/>
    <p:sldId id="1107" r:id="rId25"/>
    <p:sldId id="842" r:id="rId26"/>
    <p:sldId id="1024" r:id="rId27"/>
    <p:sldId id="1071"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96424" autoAdjust="0"/>
  </p:normalViewPr>
  <p:slideViewPr>
    <p:cSldViewPr>
      <p:cViewPr varScale="1">
        <p:scale>
          <a:sx n="108" d="100"/>
          <a:sy n="108" d="100"/>
        </p:scale>
        <p:origin x="39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71208112"/>
        <c:axId val="1971210832"/>
      </c:barChart>
      <c:catAx>
        <c:axId val="197120811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71210832"/>
        <c:crosses val="autoZero"/>
        <c:auto val="1"/>
        <c:lblAlgn val="ctr"/>
        <c:lblOffset val="100"/>
        <c:noMultiLvlLbl val="0"/>
      </c:catAx>
      <c:valAx>
        <c:axId val="19712108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7120811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35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25610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181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0909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2023-05-29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361418328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setup parameters related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a:t>
                      </a:r>
                      <a:r>
                        <a:rPr lang="fr-FR" altLang="zh-CN" sz="1200" kern="1200" dirty="0" err="1" smtClean="0">
                          <a:solidFill>
                            <a:schemeClr val="tx1"/>
                          </a:solidFill>
                          <a:latin typeface="+mn-lt"/>
                          <a:ea typeface="+mn-ea"/>
                          <a:cs typeface="+mn-cs"/>
                        </a:rPr>
                        <a:t>comments</a:t>
                      </a:r>
                      <a:r>
                        <a:rPr lang="fr-FR" altLang="zh-CN" sz="1200" kern="1200" dirty="0" smtClean="0">
                          <a:solidFill>
                            <a:schemeClr val="tx1"/>
                          </a:solidFill>
                          <a:latin typeface="+mn-lt"/>
                          <a:ea typeface="+mn-ea"/>
                          <a:cs typeface="+mn-cs"/>
                        </a:rPr>
                        <a:t> DMG comment 2064 </a:t>
                      </a:r>
                      <a:r>
                        <a:rPr lang="fr-FR" altLang="zh-CN" sz="1200" kern="1200" dirty="0" err="1" smtClean="0">
                          <a:solidFill>
                            <a:schemeClr val="tx1"/>
                          </a:solidFill>
                          <a:latin typeface="+mn-lt"/>
                          <a:ea typeface="+mn-ea"/>
                          <a:cs typeface="+mn-cs"/>
                        </a:rPr>
                        <a:t>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69097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78096168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parameters related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23/0719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23/0814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and Proposed Modifications to Annex 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B050"/>
                          </a:solidFill>
                          <a:latin typeface="+mn-lt"/>
                          <a:ea typeface="+mn-ea"/>
                          <a:cs typeface="+mn-cs"/>
                        </a:rPr>
                        <a:t>CR for LB272 NDPA Instance TTT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454930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30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211248072"/>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23/0814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and Proposed Modifications to Annex 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63.2104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823/1302,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355703101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0.066052227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0.5660522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0.632104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725399371"/>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46</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(E)</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214</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214</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17</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10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61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Dongguk</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80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Naren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28</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28</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100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34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17</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Yiyan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Zhuqing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3</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15</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972</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330</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0.066052227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0.5660522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0.6321045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cxnSp>
        <p:nvCxnSpPr>
          <p:cNvPr id="10" name="直接箭头连接符 9"/>
          <p:cNvCxnSpPr/>
          <p:nvPr/>
        </p:nvCxnSpPr>
        <p:spPr bwMode="auto">
          <a:xfrm>
            <a:off x="533400" y="1524000"/>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itle 1"/>
          <p:cNvSpPr>
            <a:spLocks noGrp="1"/>
          </p:cNvSpPr>
          <p:nvPr>
            <p:ph type="title"/>
          </p:nvPr>
        </p:nvSpPr>
        <p:spPr>
          <a:xfrm>
            <a:off x="189479" y="1233055"/>
            <a:ext cx="1752600" cy="304800"/>
          </a:xfrm>
        </p:spPr>
        <p:txBody>
          <a:bodyPr/>
          <a:lstStyle/>
          <a:p>
            <a:r>
              <a:rPr lang="en-US" altLang="zh-CN" sz="1600" b="0" dirty="0" smtClean="0"/>
              <a:t>Email address?</a:t>
            </a:r>
            <a:endParaRPr lang="en-GB" sz="1600" b="0" dirty="0"/>
          </a:p>
        </p:txBody>
      </p:sp>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	30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155846</TotalTime>
  <Words>2745</Words>
  <Application>Microsoft Office PowerPoint</Application>
  <PresentationFormat>宽屏</PresentationFormat>
  <Paragraphs>834</Paragraphs>
  <Slides>27</Slides>
  <Notes>27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Email address?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5941</cp:revision>
  <cp:lastPrinted>2014-11-04T15:04:57Z</cp:lastPrinted>
  <dcterms:created xsi:type="dcterms:W3CDTF">2007-04-17T18:10:23Z</dcterms:created>
  <dcterms:modified xsi:type="dcterms:W3CDTF">2023-05-29T06:16:31Z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(3)gakZW2W8fjqpCc3vA+JbQccVmBBILg3HHZXN6rIDNaxs6KPMwdLIWFGXNNi5Feu1kCz12eHX
yEri2RbcUa1L8buikerdMX93jT5oU1f84S4xUGWL6Exmf8XnYif463wysZ9Ofk/AvvowpodN
OvuDPQXWL7aMc4HUa7XMB79JyxPczyhJ4Ly8OXM+XKuY3UCehHRtHeG8gBWeEAFV3QLjjRgh
fxmVr6uRy0aAmgTuGy</vt:lpwstr>
  </property>
  <property fmtid="{D5CDD505-2E9C-101B-9397-08002B2CF9AE}" pid="27" name="_2015_ms_pID_7253431">
    <vt:lpwstr>/T7gI/cMn43G8KZ/1lNkZLWiXdybHRTilFk8ZEqbKx7pAoNaBAWv7e
RGt4GBXG28gZYcPa1Q6JiBLkspPTQjPG5Cf+AOFSNEBgtgbNIpzx/uNAqamSwXw4RYE10g9b
mCkVS98e7vSOsJOUnAt7rV5anHe5uT02qjwySqzfDdinQSlksLkM9QoC2u7TVeUGXQAbMxqJ
GM8/Dxc+xSXEPGUBPZ6ehxxh4ZaVhxFjfFjs</vt:lpwstr>
  </property>
  <property fmtid="{D5CDD505-2E9C-101B-9397-08002B2CF9AE}" pid="28" name="_2015_ms_pID_7253432">
    <vt:lpwstr>iIyIYQxLNQ/uEoNAfsGWM60=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