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90" r:id="rId2"/>
    <p:sldId id="523" r:id="rId3"/>
    <p:sldId id="288" r:id="rId4"/>
  </p:sldIdLst>
  <p:sldSz cx="12192000" cy="6858000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12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2" autoAdjust="0"/>
    <p:restoredTop sz="94660"/>
  </p:normalViewPr>
  <p:slideViewPr>
    <p:cSldViewPr>
      <p:cViewPr varScale="1">
        <p:scale>
          <a:sx n="86" d="100"/>
          <a:sy n="86" d="100"/>
        </p:scale>
        <p:origin x="533" y="5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iou, Laurent" userId="4453f93f-2ed2-46e8-bb8c-3237fbfdd40b" providerId="ADAL" clId="{306EC911-5AA0-4034-826A-D19D1A62604F}"/>
    <pc:docChg chg="custSel modSld modMainMaster">
      <pc:chgData name="Cariou, Laurent" userId="4453f93f-2ed2-46e8-bb8c-3237fbfdd40b" providerId="ADAL" clId="{306EC911-5AA0-4034-826A-D19D1A62604F}" dt="2023-05-18T23:13:06.747" v="18" actId="404"/>
      <pc:docMkLst>
        <pc:docMk/>
      </pc:docMkLst>
      <pc:sldChg chg="modSp mod">
        <pc:chgData name="Cariou, Laurent" userId="4453f93f-2ed2-46e8-bb8c-3237fbfdd40b" providerId="ADAL" clId="{306EC911-5AA0-4034-826A-D19D1A62604F}" dt="2023-05-18T23:13:06.747" v="18" actId="404"/>
        <pc:sldMkLst>
          <pc:docMk/>
          <pc:sldMk cId="2868633806" sldId="523"/>
        </pc:sldMkLst>
        <pc:spChg chg="mod">
          <ac:chgData name="Cariou, Laurent" userId="4453f93f-2ed2-46e8-bb8c-3237fbfdd40b" providerId="ADAL" clId="{306EC911-5AA0-4034-826A-D19D1A62604F}" dt="2023-05-18T23:13:06.747" v="18" actId="404"/>
          <ac:spMkLst>
            <pc:docMk/>
            <pc:sldMk cId="2868633806" sldId="523"/>
            <ac:spMk id="5126" creationId="{00000000-0000-0000-0000-000000000000}"/>
          </ac:spMkLst>
        </pc:spChg>
      </pc:sldChg>
      <pc:sldMasterChg chg="modSp mod">
        <pc:chgData name="Cariou, Laurent" userId="4453f93f-2ed2-46e8-bb8c-3237fbfdd40b" providerId="ADAL" clId="{306EC911-5AA0-4034-826A-D19D1A62604F}" dt="2023-05-18T23:12:06.688" v="0" actId="20577"/>
        <pc:sldMasterMkLst>
          <pc:docMk/>
          <pc:sldMasterMk cId="0" sldId="2147483648"/>
        </pc:sldMasterMkLst>
        <pc:spChg chg="mod">
          <ac:chgData name="Cariou, Laurent" userId="4453f93f-2ed2-46e8-bb8c-3237fbfdd40b" providerId="ADAL" clId="{306EC911-5AA0-4034-826A-D19D1A62604F}" dt="2023-05-18T23:12:06.688" v="0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13125" y="17780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959225" y="8982075"/>
            <a:ext cx="23590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45154087-5BDE-4B48-84C7-2698CAB7439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3893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55988" y="9842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802.11-07/817r1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465513" y="8985250"/>
            <a:ext cx="28162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b="0"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McCann et al. (RIM)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F20074BE-560A-41DB-BC97-1DA4FE1305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b="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602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189E4D-1385-4EFA-9270-3C7FC52F7D9E}" type="slidenum">
              <a:rPr lang="en-US" smtClean="0">
                <a:latin typeface="Times New Roman" charset="0"/>
              </a:rPr>
              <a:pPr/>
              <a:t>1</a:t>
            </a:fld>
            <a:endParaRPr lang="en-US" dirty="0">
              <a:latin typeface="Times New Roman" charset="0"/>
            </a:endParaRPr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2</a:t>
            </a:fld>
            <a:endParaRPr lang="en-US" dirty="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3442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>
              <a:latin typeface="Times New Roman" charset="0"/>
            </a:endParaRPr>
          </a:p>
        </p:txBody>
      </p:sp>
      <p:sp>
        <p:nvSpPr>
          <p:cNvPr id="1126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doc.: IEEE 802.11-yy/xxxxr0</a:t>
            </a:r>
          </a:p>
        </p:txBody>
      </p:sp>
      <p:sp>
        <p:nvSpPr>
          <p:cNvPr id="1126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Month Year</a:t>
            </a:r>
          </a:p>
        </p:txBody>
      </p:sp>
      <p:sp>
        <p:nvSpPr>
          <p:cNvPr id="1127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>
                <a:latin typeface="Times New Roman" charset="0"/>
              </a:rPr>
              <a:t>Osama Aboul-Magd (Samsung)</a:t>
            </a:r>
          </a:p>
        </p:txBody>
      </p:sp>
      <p:sp>
        <p:nvSpPr>
          <p:cNvPr id="1127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Page </a:t>
            </a:r>
            <a:fld id="{484108AB-0851-459B-AB7B-943A8BD15352}" type="slidenum">
              <a:rPr lang="en-US" smtClean="0">
                <a:latin typeface="Times New Roman" charset="0"/>
              </a:rPr>
              <a:pPr/>
              <a:t>3</a:t>
            </a:fld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298C4A9-1BE1-4F3E-AEB2-17B99B9EFE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B169328-FB10-4CCE-BE8D-29E7019DC0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5CB11A8-D16E-4488-9A1E-9A9DB9FF63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C2AA55F-21A0-4C33-8D5B-F949F9FB23F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 userDrawn="1"/>
        </p:nvSpPr>
        <p:spPr>
          <a:xfrm>
            <a:off x="8026400" y="381001"/>
            <a:ext cx="7112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endParaRPr lang="en-US" sz="1200" dirty="0">
              <a:latin typeface="Times New Roman" pitchFamily="18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B95CDD-E1F6-2D43-A6DE-DFE5E038F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E8C9794E-61A5-714F-A1C3-0B830A40B1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8DF689E7-6B72-2C4B-99D0-CD708FC1A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92BF0E52-58D7-5042-997A-535993AD5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41B1149-93ED-4B20-9D06-2EA1633ACF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7" y="332601"/>
            <a:ext cx="15796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B50AC4A1-9EDD-418F-BF18-D14DFF7D5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DEBE40CA-1E62-416D-A241-FA5841C191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1D7CBF4-CC94-46D6-8EA3-9FB840F1EF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F990C1-5614-4E6E-A51E-082353170FF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F0322A2-EA9E-4309-B151-0EFD3D11181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en-US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389717" y="609600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F0139EF-CB43-4E17-A210-52FB82B59E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September 2022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674123" y="6475413"/>
            <a:ext cx="171777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Xiaofei Wang (InterDigital)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b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C0237118-83BD-4B23-982E-CD5E6FF86F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6" y="304027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dirty="0">
                <a:latin typeface="Times New Roman" pitchFamily="18" charset="0"/>
              </a:rPr>
              <a:t>doc.: IEEE 802.11-23/0901r1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b="0" dirty="0">
                <a:latin typeface="Times New Roman" pitchFamily="18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sz="1200" b="0" dirty="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6" r:id="rId1"/>
    <p:sldLayoutId id="2147484217" r:id="rId2"/>
    <p:sldLayoutId id="2147484207" r:id="rId3"/>
    <p:sldLayoutId id="2147484208" r:id="rId4"/>
    <p:sldLayoutId id="2147484209" r:id="rId5"/>
    <p:sldLayoutId id="2147484210" r:id="rId6"/>
    <p:sldLayoutId id="2147484211" r:id="rId7"/>
    <p:sldLayoutId id="2147484212" r:id="rId8"/>
    <p:sldLayoutId id="2147484213" r:id="rId9"/>
    <p:sldLayoutId id="2147484214" r:id="rId10"/>
    <p:sldLayoutId id="2147484215" r:id="rId11"/>
    <p:sldLayoutId id="2147484216" r:id="rId12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409-00-0uhr-uhr-sg-march-2023-meeting-minutes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noFill/>
        </p:spPr>
        <p:txBody>
          <a:bodyPr/>
          <a:lstStyle/>
          <a:p>
            <a:r>
              <a:rPr lang="en-US" dirty="0"/>
              <a:t>May 2023 UHR SG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2023-05-18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2811264"/>
              </p:ext>
            </p:extLst>
          </p:nvPr>
        </p:nvGraphicFramePr>
        <p:xfrm>
          <a:off x="2073275" y="2357438"/>
          <a:ext cx="8534400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38476" imgH="1184650" progId="Word.Document.8">
                  <p:embed/>
                </p:oleObj>
              </mc:Choice>
              <mc:Fallback>
                <p:oleObj name="Document" r:id="rId3" imgW="8538476" imgH="1184650" progId="Word.Document.8">
                  <p:embed/>
                  <p:pic>
                    <p:nvPicPr>
                      <p:cNvPr id="1026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3275" y="2357438"/>
                        <a:ext cx="8534400" cy="11779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dirty="0"/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51CB6F-A90E-4047-B9B5-BAA26AA9BD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11201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Completed work</a:t>
            </a:r>
          </a:p>
          <a:p>
            <a:pPr lvl="1">
              <a:lnSpc>
                <a:spcPct val="90000"/>
              </a:lnSpc>
            </a:pPr>
            <a:r>
              <a:rPr lang="en-US" sz="1800" dirty="0"/>
              <a:t>22 contributions focused on technical proposals addressing the PAR KPIs</a:t>
            </a:r>
          </a:p>
          <a:p>
            <a:pPr lvl="1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Minutes:</a:t>
            </a:r>
          </a:p>
          <a:p>
            <a:pPr lvl="2">
              <a:lnSpc>
                <a:spcPct val="90000"/>
              </a:lnSpc>
            </a:pPr>
            <a:r>
              <a:rPr lang="en-US" sz="1800" dirty="0"/>
              <a:t>Doc 23/0785r0</a:t>
            </a:r>
          </a:p>
          <a:p>
            <a:pPr lvl="2">
              <a:lnSpc>
                <a:spcPct val="90000"/>
              </a:lnSpc>
            </a:pPr>
            <a:endParaRPr lang="en-US" dirty="0"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lvl="2">
              <a:lnSpc>
                <a:spcPct val="90000"/>
              </a:lnSpc>
            </a:pPr>
            <a:endParaRPr lang="en-US" dirty="0"/>
          </a:p>
          <a:p>
            <a:pPr lvl="2">
              <a:lnSpc>
                <a:spcPct val="90000"/>
              </a:lnSpc>
            </a:pPr>
            <a:endParaRPr lang="en-US" sz="1600" dirty="0"/>
          </a:p>
          <a:p>
            <a:pPr>
              <a:lnSpc>
                <a:spcPct val="90000"/>
              </a:lnSpc>
            </a:pPr>
            <a:endParaRPr lang="en-US" sz="160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1">
              <a:lnSpc>
                <a:spcPct val="90000"/>
              </a:lnSpc>
            </a:pPr>
            <a:endParaRPr lang="en-US" dirty="0"/>
          </a:p>
          <a:p>
            <a:pPr marL="457200" lvl="1" indent="0">
              <a:lnSpc>
                <a:spcPct val="90000"/>
              </a:lnSpc>
              <a:buNone/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lvl="1">
              <a:lnSpc>
                <a:spcPct val="90000"/>
              </a:lnSpc>
            </a:pPr>
            <a:endParaRPr lang="en-US" sz="1600" dirty="0"/>
          </a:p>
          <a:p>
            <a:pPr marL="57150" indent="0">
              <a:lnSpc>
                <a:spcPct val="90000"/>
              </a:lnSpc>
              <a:buNone/>
            </a:pPr>
            <a:endParaRPr lang="en-US" sz="2000" dirty="0"/>
          </a:p>
          <a:p>
            <a:pPr>
              <a:lnSpc>
                <a:spcPct val="90000"/>
              </a:lnSpc>
            </a:pPr>
            <a:endParaRPr lang="en-US" altLang="en-US" sz="1800" dirty="0">
              <a:ea typeface="MS PGothic" panose="020B0600070205080204" pitchFamily="34" charset="-128"/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3AD53DD-DB0A-446F-A060-0225B6BC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  <p:extLst>
      <p:ext uri="{BB962C8B-B14F-4D97-AF65-F5344CB8AC3E}">
        <p14:creationId xmlns:p14="http://schemas.microsoft.com/office/powerpoint/2010/main" val="28686338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CC6D9C-231E-4010-9950-661F4D83FA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2057400"/>
            <a:ext cx="103632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Teleconference plan: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1</a:t>
            </a:r>
            <a:r>
              <a:rPr lang="en-US" sz="1600" baseline="30000" dirty="0"/>
              <a:t>st</a:t>
            </a:r>
            <a:r>
              <a:rPr lang="en-US" sz="1600" dirty="0"/>
              <a:t> 10am-12pm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5</a:t>
            </a:r>
            <a:r>
              <a:rPr lang="en-US" sz="1600" baseline="30000" dirty="0"/>
              <a:t>th</a:t>
            </a:r>
            <a:r>
              <a:rPr lang="en-US" sz="1600" dirty="0"/>
              <a:t> 10am-12pm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12</a:t>
            </a:r>
            <a:r>
              <a:rPr lang="en-US" sz="1600" baseline="30000" dirty="0"/>
              <a:t>th</a:t>
            </a:r>
            <a:r>
              <a:rPr lang="en-US" sz="1600" dirty="0"/>
              <a:t> 10am-12pm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19</a:t>
            </a:r>
            <a:r>
              <a:rPr lang="en-US" sz="1600" baseline="30000" dirty="0"/>
              <a:t>th</a:t>
            </a:r>
            <a:r>
              <a:rPr lang="en-US" sz="1600" dirty="0"/>
              <a:t> 10am-12pm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June 26</a:t>
            </a:r>
            <a:r>
              <a:rPr lang="en-US" sz="1600" baseline="30000" dirty="0"/>
              <a:t>th</a:t>
            </a:r>
            <a:r>
              <a:rPr lang="en-US" sz="1600" dirty="0"/>
              <a:t> 10am-12pm</a:t>
            </a:r>
          </a:p>
          <a:p>
            <a:pPr lvl="1">
              <a:lnSpc>
                <a:spcPct val="80000"/>
              </a:lnSpc>
            </a:pPr>
            <a:endParaRPr lang="en-US" altLang="en-US" b="1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  <a:p>
            <a:pPr>
              <a:lnSpc>
                <a:spcPct val="90000"/>
              </a:lnSpc>
            </a:pPr>
            <a:r>
              <a:rPr lang="en-US" kern="0" dirty="0"/>
              <a:t>In July: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Technical presentations and discussion addressing UHR PAR KPIs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Joint meeting with 802.1 TSN TG</a:t>
            </a:r>
            <a:endParaRPr lang="en-US" kern="0" dirty="0"/>
          </a:p>
          <a:p>
            <a:pPr>
              <a:lnSpc>
                <a:spcPct val="90000"/>
              </a:lnSpc>
            </a:pPr>
            <a:endParaRPr lang="en-US" kern="0" dirty="0"/>
          </a:p>
          <a:p>
            <a:pPr marL="0" indent="0">
              <a:lnSpc>
                <a:spcPct val="90000"/>
              </a:lnSpc>
              <a:buNone/>
            </a:pPr>
            <a:endParaRPr lang="en-US" kern="0" dirty="0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July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B43621-837E-8D47-9CDC-89DF0A853A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29217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2023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0D96F0-1CCB-49A6-B327-4D152CBFD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027745" y="6475413"/>
            <a:ext cx="1364156" cy="184666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</a:rPr>
              <a:t>Laurent Cariou (Intel)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46c98d88-e344-4ed4-8496-4ed7712e255d}" enabled="0" method="" siteId="{46c98d88-e344-4ed4-8496-4ed7712e255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6621</TotalTime>
  <Words>133</Words>
  <Application>Microsoft Office PowerPoint</Application>
  <PresentationFormat>Widescreen</PresentationFormat>
  <Paragraphs>48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Times New Roman</vt:lpstr>
      <vt:lpstr>802-11-Submission</vt:lpstr>
      <vt:lpstr>Document</vt:lpstr>
      <vt:lpstr>May 2023 UHR SG Closing Report</vt:lpstr>
      <vt:lpstr>Work Completed</vt:lpstr>
      <vt:lpstr>Plans for July</vt:lpstr>
    </vt:vector>
  </TitlesOfParts>
  <Manager/>
  <Company>BlackBerry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REVme Closing Report</dc:title>
  <dc:subject/>
  <dc:creator>Michael Montemurro</dc:creator>
  <cp:keywords/>
  <dc:description/>
  <cp:lastModifiedBy>Cariou, Laurent</cp:lastModifiedBy>
  <cp:revision>204</cp:revision>
  <cp:lastPrinted>1998-02-10T13:28:06Z</cp:lastPrinted>
  <dcterms:created xsi:type="dcterms:W3CDTF">2007-05-21T21:00:37Z</dcterms:created>
  <dcterms:modified xsi:type="dcterms:W3CDTF">2023-05-18T23:13:14Z</dcterms:modified>
  <cp:category/>
</cp:coreProperties>
</file>