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73" r:id="rId4"/>
    <p:sldId id="262" r:id="rId5"/>
    <p:sldId id="263" r:id="rId6"/>
    <p:sldId id="275" r:id="rId7"/>
    <p:sldId id="276" r:id="rId8"/>
    <p:sldId id="272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77" d="100"/>
          <a:sy n="77" d="100"/>
        </p:scale>
        <p:origin x="200" y="6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2023/5/17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Osama Aboul-Magd, Huawei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802.11-23/0878r0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IEEE 802.11bd </a:t>
            </a:r>
            <a:r>
              <a:rPr lang="en-GB" dirty="0"/>
              <a:t>Awards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2023-05-18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Bo Sun, </a:t>
            </a:r>
            <a:r>
              <a:rPr lang="en-GB" dirty="0" err="1"/>
              <a:t>Sanechips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062235"/>
              </p:ext>
            </p:extLst>
          </p:nvPr>
        </p:nvGraphicFramePr>
        <p:xfrm>
          <a:off x="1000125" y="2797174"/>
          <a:ext cx="10734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Document" r:id="rId4" imgW="10444695" imgH="2546213" progId="Word.Document.8">
                  <p:embed/>
                </p:oleObj>
              </mc:Choice>
              <mc:Fallback>
                <p:oleObj name="Document" r:id="rId4" imgW="10444695" imgH="254621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797174"/>
                        <a:ext cx="10734675" cy="2847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list of awards for the </a:t>
            </a:r>
            <a:r>
              <a:rPr lang="en-GB" dirty="0" smtClean="0"/>
              <a:t>IEEE P802.11bd </a:t>
            </a:r>
            <a:r>
              <a:rPr lang="en-GB" dirty="0"/>
              <a:t>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Bo Sun, </a:t>
            </a:r>
            <a:r>
              <a:rPr lang="en-GB" dirty="0" err="1"/>
              <a:t>Sanechips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A4FD-377B-AE40-8729-9D47E648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F85A-481A-5841-944E-600EA225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</a:t>
            </a:r>
            <a:r>
              <a:rPr lang="en-US" dirty="0" smtClean="0"/>
              <a:t>stuck closely to its plan and accomplished on time, as expected.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Lots of contributors participated only part of the development but still made great contribution to this project.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D6F24B-FCDE-B94E-B1F4-F1A2D269D7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8DAC2-C01E-2A45-A2CF-586339F3A0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A8684A-CFA7-7C4B-BAE8-1F7C1F457C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40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 Officer Awards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Bo Sun, </a:t>
            </a:r>
            <a:r>
              <a:rPr lang="en-GB" dirty="0" err="1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0243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34" y="230243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7" y="2282750"/>
            <a:ext cx="1543680" cy="1543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7" y="2326764"/>
            <a:ext cx="1499666" cy="1499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750" y="4257411"/>
            <a:ext cx="239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Dorothy Stanley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Chair)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3556" y="4257411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Robert Stacey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1995" y="4257411"/>
            <a:ext cx="2392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Jon </a:t>
            </a:r>
            <a:r>
              <a:rPr lang="en-US" b="1" dirty="0" err="1">
                <a:solidFill>
                  <a:schemeClr val="tx1"/>
                </a:solidFill>
              </a:rPr>
              <a:t>Rosdahl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(802.11 Vice Chair)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79501" y="4257411"/>
            <a:ext cx="2468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Stephen McCann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(Secretary)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6442" y="5644417"/>
            <a:ext cx="1165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Thanks for </a:t>
            </a:r>
            <a:r>
              <a:rPr lang="en-US" i="1" dirty="0" smtClean="0">
                <a:solidFill>
                  <a:schemeClr val="tx1"/>
                </a:solidFill>
              </a:rPr>
              <a:t>all the </a:t>
            </a:r>
            <a:r>
              <a:rPr lang="en-US" i="1" dirty="0">
                <a:solidFill>
                  <a:schemeClr val="tx1"/>
                </a:solidFill>
              </a:rPr>
              <a:t>support, for accommodating the requests for many time slots, </a:t>
            </a:r>
            <a:r>
              <a:rPr lang="en-US" i="1" dirty="0" smtClean="0">
                <a:solidFill>
                  <a:schemeClr val="tx1"/>
                </a:solidFill>
              </a:rPr>
              <a:t>the local coordination for mixed-mode meetings, and </a:t>
            </a:r>
            <a:r>
              <a:rPr lang="en-US" i="1" dirty="0">
                <a:solidFill>
                  <a:schemeClr val="tx1"/>
                </a:solidFill>
              </a:rPr>
              <a:t>for </a:t>
            </a:r>
            <a:r>
              <a:rPr lang="en-US" i="1" dirty="0" smtClean="0">
                <a:solidFill>
                  <a:schemeClr val="tx1"/>
                </a:solidFill>
              </a:rPr>
              <a:t>teleconferences arrangement!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802.11bd </a:t>
            </a:r>
            <a:r>
              <a:rPr lang="en-GB" dirty="0"/>
              <a:t>TG Officers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538271" y="2959238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Bo Sun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Chair)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1922" y="2931849"/>
            <a:ext cx="201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Hongyuan</a:t>
            </a:r>
            <a:r>
              <a:rPr lang="en-US" sz="1800" dirty="0" smtClean="0">
                <a:solidFill>
                  <a:schemeClr val="tx1"/>
                </a:solidFill>
              </a:rPr>
              <a:t> Zhang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41471" y="2951687"/>
            <a:ext cx="200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Joseph Levy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Vice Chair)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85880" y="509077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Yujin</a:t>
            </a:r>
            <a:r>
              <a:rPr lang="en-US" sz="1800" dirty="0" smtClean="0">
                <a:solidFill>
                  <a:schemeClr val="tx1"/>
                </a:solidFill>
              </a:rPr>
              <a:t> Noh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Editor)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9666811" y="3031595"/>
            <a:ext cx="160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Yan Zhang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(TG Secretary)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78366" y="5974082"/>
            <a:ext cx="77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</a:t>
            </a:r>
            <a:r>
              <a:rPr lang="en-US" sz="3200" i="1" dirty="0" smtClean="0">
                <a:solidFill>
                  <a:schemeClr val="tx1"/>
                </a:solidFill>
              </a:rPr>
              <a:t>all your dedication and patience!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Bo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71" y="1740687"/>
            <a:ext cx="1124941" cy="122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seph Lev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414" y="1740687"/>
            <a:ext cx="974841" cy="12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7"/>
          <p:cNvSpPr txBox="1"/>
          <p:nvPr/>
        </p:nvSpPr>
        <p:spPr>
          <a:xfrm>
            <a:off x="6549222" y="5090779"/>
            <a:ext cx="201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James </a:t>
            </a:r>
            <a:r>
              <a:rPr lang="en-US" sz="1800" dirty="0" err="1" smtClean="0">
                <a:solidFill>
                  <a:schemeClr val="tx1"/>
                </a:solidFill>
              </a:rPr>
              <a:t>Lepp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(EX-TG Secretary)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939296" y="5090779"/>
            <a:ext cx="166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Bahar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Sadeghi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(EX-TG Editor)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9315796" y="5090779"/>
            <a:ext cx="2310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Qinghua</a:t>
            </a:r>
            <a:r>
              <a:rPr lang="en-US" sz="1800" dirty="0" smtClean="0">
                <a:solidFill>
                  <a:schemeClr val="tx1"/>
                </a:solidFill>
              </a:rPr>
              <a:t> Li</a:t>
            </a:r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(PHY </a:t>
            </a:r>
            <a:r>
              <a:rPr lang="en-US" sz="1800" dirty="0" err="1" smtClean="0">
                <a:solidFill>
                  <a:schemeClr val="tx1"/>
                </a:solidFill>
              </a:rPr>
              <a:t>adhoc</a:t>
            </a:r>
            <a:r>
              <a:rPr lang="en-US" sz="1800" dirty="0" smtClean="0">
                <a:solidFill>
                  <a:schemeClr val="tx1"/>
                </a:solidFill>
              </a:rPr>
              <a:t> Co-chair)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93" y="3839819"/>
            <a:ext cx="1421378" cy="12416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9388" y="3741455"/>
            <a:ext cx="1376363" cy="1376363"/>
          </a:xfrm>
          <a:prstGeom prst="rect">
            <a:avLst/>
          </a:prstGeom>
        </p:spPr>
      </p:pic>
      <p:pic>
        <p:nvPicPr>
          <p:cNvPr id="4106" name="Picture 10" descr="James Lep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19" y="3770952"/>
            <a:ext cx="1360194" cy="13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22535" y="3752280"/>
            <a:ext cx="1378865" cy="13788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322" y="1638189"/>
            <a:ext cx="1317278" cy="13172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536" y="1447795"/>
            <a:ext cx="1302663" cy="15207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802.11bd PHY and Comment Resolutions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493492" y="3257490"/>
            <a:ext cx="10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Rui</a:t>
            </a:r>
            <a:r>
              <a:rPr lang="en-US" sz="2000" dirty="0" smtClean="0">
                <a:solidFill>
                  <a:schemeClr val="tx1"/>
                </a:solidFill>
              </a:rPr>
              <a:t> Cao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7230" y="3257490"/>
            <a:ext cx="1759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Stephan Sand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431" y="3257490"/>
            <a:ext cx="179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Dongguk</a:t>
            </a:r>
            <a:r>
              <a:rPr lang="en-US" sz="2000" dirty="0" smtClean="0">
                <a:solidFill>
                  <a:schemeClr val="tx1"/>
                </a:solidFill>
              </a:rPr>
              <a:t> Lim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6120" y="5173654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Jianhan</a:t>
            </a:r>
            <a:r>
              <a:rPr lang="en-US" sz="2000" dirty="0" smtClean="0">
                <a:solidFill>
                  <a:schemeClr val="tx1"/>
                </a:solidFill>
              </a:rPr>
              <a:t> Liu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8942340" y="3257490"/>
            <a:ext cx="203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Miguel Lopez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6353720" y="5173654"/>
            <a:ext cx="205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Prashant Sharma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845850" y="5173654"/>
            <a:ext cx="166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Ioannis</a:t>
            </a:r>
            <a:r>
              <a:rPr lang="en-US" sz="2000" dirty="0" smtClean="0">
                <a:solidFill>
                  <a:schemeClr val="tx1"/>
                </a:solidFill>
              </a:rPr>
              <a:t> Sarris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8998323" y="517365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Friedbert</a:t>
            </a:r>
            <a:r>
              <a:rPr lang="en-US" sz="2000" dirty="0" smtClean="0">
                <a:solidFill>
                  <a:schemeClr val="tx1"/>
                </a:solidFill>
              </a:rPr>
              <a:t> Berens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20" y="3948723"/>
            <a:ext cx="1278136" cy="12781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399" y="1895004"/>
            <a:ext cx="1409700" cy="1409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723" y="1810725"/>
            <a:ext cx="1168305" cy="14560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230" y="1900097"/>
            <a:ext cx="1464440" cy="139951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6534" y="3937325"/>
            <a:ext cx="1300931" cy="13009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2788" y="3796957"/>
            <a:ext cx="1154188" cy="14412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9139" y="3864560"/>
            <a:ext cx="1397531" cy="13622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70" y="1752814"/>
            <a:ext cx="1325030" cy="1546797"/>
          </a:xfrm>
          <a:prstGeom prst="rect">
            <a:avLst/>
          </a:prstGeom>
        </p:spPr>
      </p:pic>
      <p:sp>
        <p:nvSpPr>
          <p:cNvPr id="23" name="TextBox 19"/>
          <p:cNvSpPr txBox="1"/>
          <p:nvPr/>
        </p:nvSpPr>
        <p:spPr>
          <a:xfrm>
            <a:off x="2378366" y="5974082"/>
            <a:ext cx="77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</a:t>
            </a:r>
            <a:r>
              <a:rPr lang="en-US" sz="3200" i="1" dirty="0" smtClean="0">
                <a:solidFill>
                  <a:schemeClr val="tx1"/>
                </a:solidFill>
              </a:rPr>
              <a:t>all your dedication and patience!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79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802.11bd MAC and Comment Resolutions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045" y="1959113"/>
            <a:ext cx="1135054" cy="1135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0551" y="3102114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Liwen</a:t>
            </a:r>
            <a:r>
              <a:rPr lang="en-US" sz="2000" dirty="0" smtClean="0">
                <a:solidFill>
                  <a:schemeClr val="tx1"/>
                </a:solidFill>
              </a:rPr>
              <a:t> Chu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2060" y="3102114"/>
            <a:ext cx="140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John Kenney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102114"/>
            <a:ext cx="1516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Michael Fischer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51170" y="3102114"/>
            <a:ext cx="1659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Hanseul</a:t>
            </a:r>
            <a:r>
              <a:rPr lang="en-US" sz="2000" dirty="0" smtClean="0">
                <a:solidFill>
                  <a:schemeClr val="tx1"/>
                </a:solidFill>
              </a:rPr>
              <a:t> Hong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5325526" y="3102114"/>
            <a:ext cx="160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Hiroyuki </a:t>
            </a:r>
            <a:r>
              <a:rPr lang="en-US" sz="2000" dirty="0" err="1" smtClean="0">
                <a:solidFill>
                  <a:schemeClr val="tx1"/>
                </a:solidFill>
              </a:rPr>
              <a:t>Motozuka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47" y="1959113"/>
            <a:ext cx="1135054" cy="1135054"/>
          </a:xfrm>
          <a:prstGeom prst="rect">
            <a:avLst/>
          </a:prstGeom>
        </p:spPr>
      </p:pic>
      <p:sp>
        <p:nvSpPr>
          <p:cNvPr id="24" name="TextBox 17"/>
          <p:cNvSpPr txBox="1"/>
          <p:nvPr/>
        </p:nvSpPr>
        <p:spPr>
          <a:xfrm>
            <a:off x="10217540" y="3102114"/>
            <a:ext cx="1578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Onn Haran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8469872" y="3102114"/>
            <a:ext cx="166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Rui</a:t>
            </a:r>
            <a:r>
              <a:rPr lang="en-US" sz="2000" dirty="0" smtClean="0">
                <a:solidFill>
                  <a:schemeClr val="tx1"/>
                </a:solidFill>
              </a:rPr>
              <a:t> Yang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353181" y="5235714"/>
            <a:ext cx="1697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Alessio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Filippi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117428" y="5235714"/>
            <a:ext cx="1404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Insun</a:t>
            </a:r>
            <a:r>
              <a:rPr lang="en-US" sz="2000" dirty="0" smtClean="0">
                <a:solidFill>
                  <a:schemeClr val="tx1"/>
                </a:solidFill>
              </a:rPr>
              <a:t> Jang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3664627" y="5235714"/>
            <a:ext cx="151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Feng Jiang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6924411" y="5235714"/>
            <a:ext cx="145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Sean Coffey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" name="TextBox 12"/>
          <p:cNvSpPr txBox="1"/>
          <p:nvPr/>
        </p:nvSpPr>
        <p:spPr>
          <a:xfrm>
            <a:off x="5249326" y="5235714"/>
            <a:ext cx="1608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Yossi </a:t>
            </a:r>
            <a:r>
              <a:rPr lang="en-US" sz="2000" dirty="0" err="1" smtClean="0">
                <a:solidFill>
                  <a:schemeClr val="tx1"/>
                </a:solidFill>
              </a:rPr>
              <a:t>Shaul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23" y="4092713"/>
            <a:ext cx="1135054" cy="1135054"/>
          </a:xfrm>
          <a:prstGeom prst="rect">
            <a:avLst/>
          </a:prstGeom>
        </p:spPr>
      </p:pic>
      <p:pic>
        <p:nvPicPr>
          <p:cNvPr id="3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811" y="4092713"/>
            <a:ext cx="1135054" cy="1135054"/>
          </a:xfrm>
          <a:prstGeom prst="rect">
            <a:avLst/>
          </a:prstGeom>
        </p:spPr>
      </p:pic>
      <p:sp>
        <p:nvSpPr>
          <p:cNvPr id="38" name="TextBox 17"/>
          <p:cNvSpPr txBox="1"/>
          <p:nvPr/>
        </p:nvSpPr>
        <p:spPr>
          <a:xfrm>
            <a:off x="10182908" y="5235714"/>
            <a:ext cx="157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Paul </a:t>
            </a:r>
            <a:r>
              <a:rPr lang="en-US" sz="2000" dirty="0" err="1" smtClean="0">
                <a:solidFill>
                  <a:schemeClr val="tx1"/>
                </a:solidFill>
              </a:rPr>
              <a:t>Unterhuber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9" name="TextBox 12"/>
          <p:cNvSpPr txBox="1"/>
          <p:nvPr/>
        </p:nvSpPr>
        <p:spPr>
          <a:xfrm>
            <a:off x="8435240" y="5235714"/>
            <a:ext cx="166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Ronny </a:t>
            </a:r>
            <a:r>
              <a:rPr lang="en-US" sz="2000" dirty="0" err="1" smtClean="0">
                <a:solidFill>
                  <a:schemeClr val="tx1"/>
                </a:solidFill>
              </a:rPr>
              <a:t>Yongho</a:t>
            </a:r>
            <a:r>
              <a:rPr lang="en-US" sz="2000" dirty="0" smtClean="0">
                <a:solidFill>
                  <a:schemeClr val="tx1"/>
                </a:solidFill>
              </a:rPr>
              <a:t> Kim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29" y="4100660"/>
            <a:ext cx="1135054" cy="11350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14" y="1840925"/>
            <a:ext cx="1253242" cy="12532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878" y="1857465"/>
            <a:ext cx="1226298" cy="12262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440" y="1927071"/>
            <a:ext cx="1155297" cy="11552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148" y="4022138"/>
            <a:ext cx="1213576" cy="12135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2017" y="4009817"/>
            <a:ext cx="1225897" cy="12258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" y="1857465"/>
            <a:ext cx="1270634" cy="1224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0" y="3690176"/>
            <a:ext cx="1161155" cy="15455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45" y="3663791"/>
            <a:ext cx="1178942" cy="1571923"/>
          </a:xfrm>
          <a:prstGeom prst="rect">
            <a:avLst/>
          </a:prstGeom>
        </p:spPr>
      </p:pic>
      <p:sp>
        <p:nvSpPr>
          <p:cNvPr id="40" name="TextBox 19"/>
          <p:cNvSpPr txBox="1"/>
          <p:nvPr/>
        </p:nvSpPr>
        <p:spPr>
          <a:xfrm>
            <a:off x="2378366" y="5974082"/>
            <a:ext cx="77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/>
                </a:solidFill>
              </a:rPr>
              <a:t>Thanks for </a:t>
            </a:r>
            <a:r>
              <a:rPr lang="en-US" sz="3200" i="1" dirty="0" smtClean="0">
                <a:solidFill>
                  <a:schemeClr val="tx1"/>
                </a:solidFill>
              </a:rPr>
              <a:t>all your dedication and patience!</a:t>
            </a:r>
            <a:endParaRPr lang="en-US" sz="3200" i="1" dirty="0">
              <a:solidFill>
                <a:schemeClr val="tx1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929" y="1737920"/>
            <a:ext cx="1188334" cy="135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79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May </a:t>
            </a:r>
            <a:r>
              <a:rPr lang="en-US" dirty="0" smtClean="0"/>
              <a:t>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Bo Sun, </a:t>
            </a:r>
            <a:r>
              <a:rPr lang="en-GB" dirty="0" err="1" smtClean="0"/>
              <a:t>Sanechips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69508"/>
            <a:ext cx="8343900" cy="4681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990684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…. and the rest of 802.11 WG</a:t>
            </a:r>
          </a:p>
        </p:txBody>
      </p:sp>
    </p:spTree>
    <p:extLst>
      <p:ext uri="{BB962C8B-B14F-4D97-AF65-F5344CB8AC3E}">
        <p14:creationId xmlns:p14="http://schemas.microsoft.com/office/powerpoint/2010/main" val="380851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3123</TotalTime>
  <Words>393</Words>
  <Application>Microsoft Office PowerPoint</Application>
  <PresentationFormat>宽屏</PresentationFormat>
  <Paragraphs>111</Paragraphs>
  <Slides>8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Arial Unicode MS</vt:lpstr>
      <vt:lpstr>MS Gothic</vt:lpstr>
      <vt:lpstr>Arial</vt:lpstr>
      <vt:lpstr>Times New Roman</vt:lpstr>
      <vt:lpstr>Office Theme</vt:lpstr>
      <vt:lpstr>Document</vt:lpstr>
      <vt:lpstr>IEEE 802.11bd Awards</vt:lpstr>
      <vt:lpstr>Abstract</vt:lpstr>
      <vt:lpstr>Some Trivia</vt:lpstr>
      <vt:lpstr>WG Officer Awards</vt:lpstr>
      <vt:lpstr>802.11bd TG Officers</vt:lpstr>
      <vt:lpstr>802.11bd PHY and Comment Resolutions </vt:lpstr>
      <vt:lpstr>802.11bd MAC and Comment Resolutions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Award</dc:title>
  <dc:creator>Mr. Bo Sun</dc:creator>
  <cp:lastModifiedBy>孙波10013985</cp:lastModifiedBy>
  <cp:revision>26</cp:revision>
  <cp:lastPrinted>1601-01-01T00:00:00Z</cp:lastPrinted>
  <dcterms:created xsi:type="dcterms:W3CDTF">2021-05-06T14:21:23Z</dcterms:created>
  <dcterms:modified xsi:type="dcterms:W3CDTF">2023-05-17T14:06:22Z</dcterms:modified>
</cp:coreProperties>
</file>