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0" r:id="rId4"/>
    <p:sldId id="276" r:id="rId5"/>
    <p:sldId id="271" r:id="rId6"/>
    <p:sldId id="273" r:id="rId7"/>
    <p:sldId id="278" r:id="rId8"/>
    <p:sldId id="277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86" autoAdjust="0"/>
    <p:restoredTop sz="94660"/>
  </p:normalViewPr>
  <p:slideViewPr>
    <p:cSldViewPr>
      <p:cViewPr varScale="1">
        <p:scale>
          <a:sx n="62" d="100"/>
          <a:sy n="62" d="100"/>
        </p:scale>
        <p:origin x="704" y="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Yongho Seok, MediaTek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802.11-23/0799r0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217-04-00be-rts-trigger-su-ppdu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2/11-22-1926-00-0uhr-challenges-to-achieve-low-latency.pptx" TargetMode="External"/><Relationship Id="rId4" Type="http://schemas.openxmlformats.org/officeDocument/2006/relationships/hyperlink" Target="https://mentor.ieee.org/802.11/dcn/23/11-23-0018-01-0uhr-low-latency-support-in-uhr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Low Latency Out-Of-Order Delivery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2023-07-05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Yongho Seok, MediaTek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8919070"/>
              </p:ext>
            </p:extLst>
          </p:nvPr>
        </p:nvGraphicFramePr>
        <p:xfrm>
          <a:off x="992188" y="2419350"/>
          <a:ext cx="9947275" cy="292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Document" r:id="rId4" imgW="10517411" imgH="3091639" progId="Word.Document.8">
                  <p:embed/>
                </p:oleObj>
              </mc:Choice>
              <mc:Fallback>
                <p:oleObj name="Document" r:id="rId4" imgW="10517411" imgH="309163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19350"/>
                        <a:ext cx="9947275" cy="29225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US" dirty="0"/>
              <a:t>This contribution discusses the Head-of-Line blocking issue for the low latency delivery.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Yongho Seok, MediaTek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3C73C-C08D-4F7B-BB22-3E8D2091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In</a:t>
            </a:r>
            <a:r>
              <a:rPr lang="en-GB" dirty="0"/>
              <a:t>-Order Delivery Service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61C3-D68A-4621-9CDD-0E06FDF9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In 802.11-2020,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1" dirty="0"/>
              <a:t>“There shall be no reordering of individually addressed MSDUs with the same TID value and addressed to the same destination.”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“The recipient shall always pass MSDUs or A-MSDUs up to the next MAC process in order of increasing Sequence Number subfield value.”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97C54-F3DE-4E54-9C1E-380332058C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C0CC-38AA-4F9A-9AA5-A4146BEDD0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38C27-A010-46DE-9C64-979BC0EAE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8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3C73C-C08D-4F7B-BB22-3E8D2091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</a:t>
            </a:r>
            <a:r>
              <a:rPr lang="en-GB"/>
              <a:t>Out-Of-Order Delivery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61C3-D68A-4621-9CDD-0E06FDF9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multiple application flows can be multiplexed into the same TID.	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reordering of a low latency packet with the same TID should be allowed to address the Head-of-Line (</a:t>
            </a:r>
            <a:r>
              <a:rPr lang="en-US" dirty="0" err="1"/>
              <a:t>HoL</a:t>
            </a:r>
            <a:r>
              <a:rPr lang="en-US" dirty="0"/>
              <a:t>) blocking issue.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97C54-F3DE-4E54-9C1E-380332058C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C0CC-38AA-4F9A-9AA5-A4146BEDD0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38C27-A010-46DE-9C64-979BC0EAE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B69BFEB1-50EA-4E6E-995B-6C9357910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53157" y="3471446"/>
            <a:ext cx="5510243" cy="2616101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B560B3D9-3758-4D88-83CC-05B8832D6BB3}"/>
              </a:ext>
            </a:extLst>
          </p:cNvPr>
          <p:cNvSpPr/>
          <p:nvPr/>
        </p:nvSpPr>
        <p:spPr>
          <a:xfrm>
            <a:off x="1250390" y="3544210"/>
            <a:ext cx="5530304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 Gaps: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802.1Qbv configuration should be provided to the 802.11be MAC as requirements/input (e.g., for scheduling of Restricted TWT SPs)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  <a:highlight>
                  <a:srgbClr val="FF8000"/>
                </a:highlight>
              </a:rPr>
              <a:t>Time-sensitive frames within the 802.11 MAC may be delayed if sharing a queue with other traffic (</a:t>
            </a:r>
            <a:r>
              <a:rPr lang="en-US" sz="1600" b="1" dirty="0">
                <a:solidFill>
                  <a:schemeClr val="tx1"/>
                </a:solidFill>
                <a:highlight>
                  <a:srgbClr val="FF8000"/>
                </a:highlight>
              </a:rPr>
              <a:t>head of the line blocking &amp; randomness</a:t>
            </a:r>
            <a:r>
              <a:rPr lang="en-US" sz="1600" dirty="0">
                <a:solidFill>
                  <a:schemeClr val="tx1"/>
                </a:solidFill>
                <a:highlight>
                  <a:srgbClr val="FF8000"/>
                </a:highlight>
              </a:rPr>
              <a:t>) – 11be MAC need to isolate frames and consider per frame deadlines (time-aware)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0DF2C82-EC8A-437E-8219-831BFFE082F4}"/>
              </a:ext>
            </a:extLst>
          </p:cNvPr>
          <p:cNvSpPr txBox="1"/>
          <p:nvPr/>
        </p:nvSpPr>
        <p:spPr>
          <a:xfrm>
            <a:off x="2133600" y="6138446"/>
            <a:ext cx="94184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&lt;Source: Dave, et al., “Wireless TSN in 802.11 and New Requirements for 802.11be and 802.1”, 11-21/0628r0&gt;</a:t>
            </a:r>
          </a:p>
        </p:txBody>
      </p:sp>
    </p:spTree>
    <p:extLst>
      <p:ext uri="{BB962C8B-B14F-4D97-AF65-F5344CB8AC3E}">
        <p14:creationId xmlns:p14="http://schemas.microsoft.com/office/powerpoint/2010/main" val="1779462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3C73C-C08D-4F7B-BB22-3E8D2091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</a:t>
            </a:r>
            <a:r>
              <a:rPr lang="en-GB" dirty="0"/>
              <a:t>Out-Of-Order Delivery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61C3-D68A-4621-9CDD-0E06FDF9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At a transmitter side, a low latency packet should be transmitted even though preceding MSDUs are not transmitted yet.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Issues: When the PN is pre-assigned, the re-assignment of PN is needed. It can cause the re-encryption. If the MPDUs are encrypted at an entity external to the AP, then it is difficult to re-encryption the MPDU.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97C54-F3DE-4E54-9C1E-380332058C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C0CC-38AA-4F9A-9AA5-A4146BEDD0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38C27-A010-46DE-9C64-979BC0EAE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4D9303-DC3D-408E-B768-987A784E4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3121" y="3784244"/>
            <a:ext cx="9765242" cy="2691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983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3C73C-C08D-4F7B-BB22-3E8D2091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</a:t>
            </a:r>
            <a:r>
              <a:rPr lang="en-GB" dirty="0"/>
              <a:t>Out-Of-Order Delivery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61C3-D68A-4621-9CDD-0E06FDF9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At a receiver side, a low latency packet should be delivered to an upper layer even though preceding MPDUs are not received yet.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Issues: The replay counter is set to the PN value of accepted CCMP/GCMP MPDUs. A replayed frame occurs when the PN from a received frame is less than or equal to the current replay counter value for the frame’s MSDU or A-MSDU priority and frame type.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800100" lvl="2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97C54-F3DE-4E54-9C1E-380332058C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C0CC-38AA-4F9A-9AA5-A4146BEDD0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38C27-A010-46DE-9C64-979BC0EAE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2AC27A-FBDA-427C-BA40-ACFB3137E471}"/>
              </a:ext>
            </a:extLst>
          </p:cNvPr>
          <p:cNvSpPr/>
          <p:nvPr/>
        </p:nvSpPr>
        <p:spPr bwMode="auto">
          <a:xfrm>
            <a:off x="1687606" y="4648200"/>
            <a:ext cx="1752581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MPDU0 [PN=0]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6A5C1F2-EE69-4F18-8F48-D7E768AF79F3}"/>
              </a:ext>
            </a:extLst>
          </p:cNvPr>
          <p:cNvSpPr/>
          <p:nvPr/>
        </p:nvSpPr>
        <p:spPr bwMode="auto">
          <a:xfrm>
            <a:off x="3440187" y="4648200"/>
            <a:ext cx="1752581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MPDU1 [PN=1]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CEDCB40-9998-49D0-A186-4912FF63D751}"/>
              </a:ext>
            </a:extLst>
          </p:cNvPr>
          <p:cNvSpPr/>
          <p:nvPr/>
        </p:nvSpPr>
        <p:spPr bwMode="auto">
          <a:xfrm>
            <a:off x="5181638" y="4648200"/>
            <a:ext cx="1752581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MPDU2 [PN=2]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1D8058-E7CD-4B4F-B91A-0966FF7F0F03}"/>
              </a:ext>
            </a:extLst>
          </p:cNvPr>
          <p:cNvSpPr/>
          <p:nvPr/>
        </p:nvSpPr>
        <p:spPr bwMode="auto">
          <a:xfrm>
            <a:off x="6934219" y="4648200"/>
            <a:ext cx="1752581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MPDU3 [PN=3]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61685AC-8839-4D82-86C6-5993627E8181}"/>
              </a:ext>
            </a:extLst>
          </p:cNvPr>
          <p:cNvCxnSpPr>
            <a:cxnSpLocks/>
          </p:cNvCxnSpPr>
          <p:nvPr/>
        </p:nvCxnSpPr>
        <p:spPr bwMode="auto">
          <a:xfrm>
            <a:off x="1687606" y="5029200"/>
            <a:ext cx="8971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4C3A26DA-9F92-496C-930B-8C1CB754964E}"/>
              </a:ext>
            </a:extLst>
          </p:cNvPr>
          <p:cNvSpPr txBox="1"/>
          <p:nvPr/>
        </p:nvSpPr>
        <p:spPr>
          <a:xfrm>
            <a:off x="1085390" y="4648199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BE98AF-D051-4EF3-AA93-0072B3F13813}"/>
              </a:ext>
            </a:extLst>
          </p:cNvPr>
          <p:cNvSpPr txBox="1"/>
          <p:nvPr/>
        </p:nvSpPr>
        <p:spPr>
          <a:xfrm>
            <a:off x="1085390" y="5029200"/>
            <a:ext cx="60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6" name="Left Brace 15">
            <a:extLst>
              <a:ext uri="{FF2B5EF4-FFF2-40B4-BE49-F238E27FC236}">
                <a16:creationId xmlns:a16="http://schemas.microsoft.com/office/drawing/2014/main" id="{50180349-B678-4113-982C-F8B386B26EE6}"/>
              </a:ext>
            </a:extLst>
          </p:cNvPr>
          <p:cNvSpPr/>
          <p:nvPr/>
        </p:nvSpPr>
        <p:spPr bwMode="auto">
          <a:xfrm rot="5400000">
            <a:off x="3338578" y="2767041"/>
            <a:ext cx="192088" cy="3494032"/>
          </a:xfrm>
          <a:prstGeom prst="leftBrace">
            <a:avLst>
              <a:gd name="adj1" fmla="val 330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545B2210-EF30-4E5A-AEC4-37966B54BC00}"/>
              </a:ext>
            </a:extLst>
          </p:cNvPr>
          <p:cNvSpPr/>
          <p:nvPr/>
        </p:nvSpPr>
        <p:spPr bwMode="auto">
          <a:xfrm rot="5400000">
            <a:off x="6838175" y="2767041"/>
            <a:ext cx="192088" cy="3494032"/>
          </a:xfrm>
          <a:prstGeom prst="leftBrace">
            <a:avLst>
              <a:gd name="adj1" fmla="val 330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205228A-FC12-49FA-8915-B5CC4BA0C94C}"/>
              </a:ext>
            </a:extLst>
          </p:cNvPr>
          <p:cNvSpPr txBox="1"/>
          <p:nvPr/>
        </p:nvSpPr>
        <p:spPr>
          <a:xfrm>
            <a:off x="2681563" y="4082534"/>
            <a:ext cx="1506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Traffic flow 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692FFA-FE5E-4B71-9F13-B990B34B317F}"/>
              </a:ext>
            </a:extLst>
          </p:cNvPr>
          <p:cNvSpPr txBox="1"/>
          <p:nvPr/>
        </p:nvSpPr>
        <p:spPr>
          <a:xfrm>
            <a:off x="6139610" y="4082534"/>
            <a:ext cx="150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Traffic flow 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A924048-04EE-42CA-B173-3DB1C1EFD386}"/>
              </a:ext>
            </a:extLst>
          </p:cNvPr>
          <p:cNvSpPr txBox="1"/>
          <p:nvPr/>
        </p:nvSpPr>
        <p:spPr>
          <a:xfrm>
            <a:off x="5181637" y="5486400"/>
            <a:ext cx="60938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can’t deliver MPDU2 and MPDU3 to the upper layer, even though there is no reordering issue.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Because the replay counter can’t be increased.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C3E21C-8027-4206-81AF-23B1A5CACE25}"/>
              </a:ext>
            </a:extLst>
          </p:cNvPr>
          <p:cNvSpPr/>
          <p:nvPr/>
        </p:nvSpPr>
        <p:spPr bwMode="auto">
          <a:xfrm>
            <a:off x="8686800" y="5029200"/>
            <a:ext cx="258868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 [Bitmap=0111]</a:t>
            </a:r>
          </a:p>
        </p:txBody>
      </p:sp>
    </p:spTree>
    <p:extLst>
      <p:ext uri="{BB962C8B-B14F-4D97-AF65-F5344CB8AC3E}">
        <p14:creationId xmlns:p14="http://schemas.microsoft.com/office/powerpoint/2010/main" val="4083525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3C73C-C08D-4F7B-BB22-3E8D2091E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Latency </a:t>
            </a:r>
            <a:r>
              <a:rPr lang="en-GB" dirty="0"/>
              <a:t>Out-Of-Order Delivery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561C3-D68A-4621-9CDD-0E06FDF970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To solve the </a:t>
            </a:r>
            <a:r>
              <a:rPr lang="en-US" dirty="0" err="1"/>
              <a:t>HoL</a:t>
            </a:r>
            <a:r>
              <a:rPr lang="en-US" dirty="0"/>
              <a:t> blocking issue, we propose an independent PN sequence and replay counter for the low latency packet.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may be useful to process a low latency packet earlier while keep supporting the replay detection of other packets within the same TID.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MAC/CCMP header needs to indicate that the MPDU corresponds to a low latency packet and is encrypted with the PN sequence dedicated to the low latency packet. </a:t>
            </a: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197C54-F3DE-4E54-9C1E-380332058C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3C0CC-38AA-4F9A-9AA5-A4146BEDD0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F738C27-A010-46DE-9C64-979BC0EAE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92DC8E7-398B-42E5-81A9-7E5828B13EB5}"/>
              </a:ext>
            </a:extLst>
          </p:cNvPr>
          <p:cNvSpPr/>
          <p:nvPr/>
        </p:nvSpPr>
        <p:spPr bwMode="auto">
          <a:xfrm>
            <a:off x="1687606" y="4648200"/>
            <a:ext cx="1752581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MPDU0 [PN=0]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DFF8C5D-9A83-42C3-8D5B-42DF66102447}"/>
              </a:ext>
            </a:extLst>
          </p:cNvPr>
          <p:cNvSpPr/>
          <p:nvPr/>
        </p:nvSpPr>
        <p:spPr bwMode="auto">
          <a:xfrm>
            <a:off x="3440187" y="4648200"/>
            <a:ext cx="1752581" cy="381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MPDU1 [PN=1]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8033067-9EE2-40A4-8F5C-C1FB02F173F9}"/>
              </a:ext>
            </a:extLst>
          </p:cNvPr>
          <p:cNvSpPr/>
          <p:nvPr/>
        </p:nvSpPr>
        <p:spPr bwMode="auto">
          <a:xfrm>
            <a:off x="5181638" y="4648200"/>
            <a:ext cx="1752581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MPDU2 [PN=7]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FBCA019-F32E-4038-A906-30F7C10EF976}"/>
              </a:ext>
            </a:extLst>
          </p:cNvPr>
          <p:cNvSpPr/>
          <p:nvPr/>
        </p:nvSpPr>
        <p:spPr bwMode="auto">
          <a:xfrm>
            <a:off x="6934219" y="4648200"/>
            <a:ext cx="1752581" cy="38100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MPDU3 [PN=8]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347D2E5-862D-4B8F-BD5A-C6FD170DD138}"/>
              </a:ext>
            </a:extLst>
          </p:cNvPr>
          <p:cNvSpPr/>
          <p:nvPr/>
        </p:nvSpPr>
        <p:spPr bwMode="auto">
          <a:xfrm>
            <a:off x="8686800" y="5029200"/>
            <a:ext cx="2588685" cy="3810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BA [Bitmap=0111]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B06DC90-BDE2-4E18-A636-7184E08BE532}"/>
              </a:ext>
            </a:extLst>
          </p:cNvPr>
          <p:cNvCxnSpPr>
            <a:cxnSpLocks/>
          </p:cNvCxnSpPr>
          <p:nvPr/>
        </p:nvCxnSpPr>
        <p:spPr bwMode="auto">
          <a:xfrm>
            <a:off x="1687606" y="5029200"/>
            <a:ext cx="897191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8E64C5B-860F-45CD-8898-A2DABFE6B0DE}"/>
              </a:ext>
            </a:extLst>
          </p:cNvPr>
          <p:cNvSpPr txBox="1"/>
          <p:nvPr/>
        </p:nvSpPr>
        <p:spPr>
          <a:xfrm>
            <a:off x="1085390" y="4648199"/>
            <a:ext cx="47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1E61097-9B98-4341-8864-2ECF1CBDFFC2}"/>
              </a:ext>
            </a:extLst>
          </p:cNvPr>
          <p:cNvSpPr txBox="1"/>
          <p:nvPr/>
        </p:nvSpPr>
        <p:spPr>
          <a:xfrm>
            <a:off x="1085390" y="5029200"/>
            <a:ext cx="602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44" name="Left Brace 43">
            <a:extLst>
              <a:ext uri="{FF2B5EF4-FFF2-40B4-BE49-F238E27FC236}">
                <a16:creationId xmlns:a16="http://schemas.microsoft.com/office/drawing/2014/main" id="{FED62103-AC74-4A09-AF43-C385B9D14D83}"/>
              </a:ext>
            </a:extLst>
          </p:cNvPr>
          <p:cNvSpPr/>
          <p:nvPr/>
        </p:nvSpPr>
        <p:spPr bwMode="auto">
          <a:xfrm rot="5400000">
            <a:off x="3338578" y="2767041"/>
            <a:ext cx="192088" cy="3494032"/>
          </a:xfrm>
          <a:prstGeom prst="leftBrace">
            <a:avLst>
              <a:gd name="adj1" fmla="val 330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5" name="Left Brace 44">
            <a:extLst>
              <a:ext uri="{FF2B5EF4-FFF2-40B4-BE49-F238E27FC236}">
                <a16:creationId xmlns:a16="http://schemas.microsoft.com/office/drawing/2014/main" id="{7C478489-BA0C-45A9-B463-323770DF8DBA}"/>
              </a:ext>
            </a:extLst>
          </p:cNvPr>
          <p:cNvSpPr/>
          <p:nvPr/>
        </p:nvSpPr>
        <p:spPr bwMode="auto">
          <a:xfrm rot="5400000">
            <a:off x="6838175" y="2767041"/>
            <a:ext cx="192088" cy="3494032"/>
          </a:xfrm>
          <a:prstGeom prst="leftBrace">
            <a:avLst>
              <a:gd name="adj1" fmla="val 33059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E2F17D8-D575-472E-9354-6D0D46A97B7F}"/>
              </a:ext>
            </a:extLst>
          </p:cNvPr>
          <p:cNvSpPr txBox="1"/>
          <p:nvPr/>
        </p:nvSpPr>
        <p:spPr>
          <a:xfrm>
            <a:off x="2681563" y="4082534"/>
            <a:ext cx="1506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Traffic flow A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A9995A7-BD59-4575-BF48-F4DABB5417A1}"/>
              </a:ext>
            </a:extLst>
          </p:cNvPr>
          <p:cNvSpPr txBox="1"/>
          <p:nvPr/>
        </p:nvSpPr>
        <p:spPr>
          <a:xfrm>
            <a:off x="6139610" y="4082534"/>
            <a:ext cx="1506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Traffic flow B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5883B09-CCF7-43E0-A7F2-9B4B065E85CA}"/>
              </a:ext>
            </a:extLst>
          </p:cNvPr>
          <p:cNvSpPr txBox="1"/>
          <p:nvPr/>
        </p:nvSpPr>
        <p:spPr>
          <a:xfrm>
            <a:off x="5181637" y="5486400"/>
            <a:ext cx="6093848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Different PN sequences are used for traffic flow A and B. The STA also use the different replay counters for flow A and B. 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The STA can delivery MPDU2 and MPDU3 to the upper layer.</a:t>
            </a:r>
          </a:p>
        </p:txBody>
      </p:sp>
    </p:spTree>
    <p:extLst>
      <p:ext uri="{BB962C8B-B14F-4D97-AF65-F5344CB8AC3E}">
        <p14:creationId xmlns:p14="http://schemas.microsoft.com/office/powerpoint/2010/main" val="2560508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A425B-0915-462B-AF67-686588649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37B90-C906-450D-80A3-72B5235E7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 low latency support mechanisms (e.g., R-TWT, QoS Characteristics element) have focused on the data delivery.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However, depending on the traffic scenario, the bottleneck of a low latency can be buffer management (e.g., </a:t>
            </a:r>
            <a:r>
              <a:rPr lang="en-US" dirty="0" err="1"/>
              <a:t>HoL</a:t>
            </a:r>
            <a:r>
              <a:rPr lang="en-US" dirty="0"/>
              <a:t> Blocking).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address the </a:t>
            </a:r>
            <a:r>
              <a:rPr lang="en-US" dirty="0" err="1"/>
              <a:t>HoL</a:t>
            </a:r>
            <a:r>
              <a:rPr lang="en-US" dirty="0"/>
              <a:t> Blocking issue, UHR spec needs to allow an out-of-order delivery per TID while maintaining the delivery order within the same application flow.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9AED5A-6B5A-4858-A2E3-2EC7D0BD73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3A535-0954-49A6-9243-F42891F01DE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Yongho Seok, MediaTek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34E0F0-F69C-4045-8D1F-2A302DA73F1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8502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https://mentor.ieee.org/802.11/dcn/21/11-21-0628-00-00be-wireless-tsn-in-802-11-and-new-requirements-for-802-11be-and-802-1.pptx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https://mentor.ieee.org/802.11/dcn/20/11-20-1217-04-00be-rts-trigger-su-ppdu.pptx</a:t>
            </a:r>
            <a:endParaRPr lang="en-GB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https://mentor.ieee.org/802.11/dcn/23/11-23-0018-01-0uhr-low-latency-support-in-uhr.pptx</a:t>
            </a:r>
            <a:endParaRPr lang="en-GB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accent4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https://mentor.ieee.org/802.11/dcn/22/11-22-1926-00-0uhr-challenges-to-achieve-low-latency.pptx</a:t>
            </a:r>
            <a:endParaRPr lang="en-GB" dirty="0">
              <a:solidFill>
                <a:schemeClr val="accent4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Yongho Seok, MediaTek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11-23-xxxx-00-0uhr-potential-features-for-supporting-low-latency-application</Template>
  <TotalTime>11648</TotalTime>
  <Words>839</Words>
  <Application>Microsoft Office PowerPoint</Application>
  <PresentationFormat>Widescreen</PresentationFormat>
  <Paragraphs>103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Document</vt:lpstr>
      <vt:lpstr>Low Latency Out-Of-Order Delivery</vt:lpstr>
      <vt:lpstr>Abstract</vt:lpstr>
      <vt:lpstr>Recap: In-Order Delivery Service</vt:lpstr>
      <vt:lpstr>Low Latency Out-Of-Order Delivery</vt:lpstr>
      <vt:lpstr>Low Latency Out-Of-Order Delivery</vt:lpstr>
      <vt:lpstr>Low Latency Out-Of-Order Delivery</vt:lpstr>
      <vt:lpstr>Low Latency Out-Of-Order Delivery</vt:lpstr>
      <vt:lpstr>Conclusion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Yongho Seok</dc:creator>
  <cp:lastModifiedBy>Yongho Seok</cp:lastModifiedBy>
  <cp:revision>75</cp:revision>
  <cp:lastPrinted>1601-01-01T00:00:00Z</cp:lastPrinted>
  <dcterms:created xsi:type="dcterms:W3CDTF">2023-02-13T23:16:33Z</dcterms:created>
  <dcterms:modified xsi:type="dcterms:W3CDTF">2023-07-05T16:16:12Z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3bcef13-7cac-433f-ba1d-47a323951816_Enabled">
    <vt:lpwstr>true</vt:lpwstr>
  </property>
  <property fmtid="{D5CDD505-2E9C-101B-9397-08002B2CF9AE}" pid="3" name="MSIP_Label_83bcef13-7cac-433f-ba1d-47a323951816_SetDate">
    <vt:lpwstr>2023-02-13T23:16:49Z</vt:lpwstr>
  </property>
  <property fmtid="{D5CDD505-2E9C-101B-9397-08002B2CF9AE}" pid="4" name="MSIP_Label_83bcef13-7cac-433f-ba1d-47a323951816_Method">
    <vt:lpwstr>Privileged</vt:lpwstr>
  </property>
  <property fmtid="{D5CDD505-2E9C-101B-9397-08002B2CF9AE}" pid="5" name="MSIP_Label_83bcef13-7cac-433f-ba1d-47a323951816_Name">
    <vt:lpwstr>MTK_Unclassified</vt:lpwstr>
  </property>
  <property fmtid="{D5CDD505-2E9C-101B-9397-08002B2CF9AE}" pid="6" name="MSIP_Label_83bcef13-7cac-433f-ba1d-47a323951816_SiteId">
    <vt:lpwstr>a7687ede-7a6b-4ef6-bace-642f677fbe31</vt:lpwstr>
  </property>
  <property fmtid="{D5CDD505-2E9C-101B-9397-08002B2CF9AE}" pid="7" name="MSIP_Label_83bcef13-7cac-433f-ba1d-47a323951816_ActionId">
    <vt:lpwstr>ea14110b-0777-4a10-8d09-ac5d0ac7d72a</vt:lpwstr>
  </property>
  <property fmtid="{D5CDD505-2E9C-101B-9397-08002B2CF9AE}" pid="8" name="MSIP_Label_83bcef13-7cac-433f-ba1d-47a323951816_ContentBits">
    <vt:lpwstr>0</vt:lpwstr>
  </property>
</Properties>
</file>