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3" r:id="rId12"/>
    <p:sldId id="28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75B47A-9CD8-6345-92BD-EE2A7D171C66}" v="31" dt="2023-05-09T10:32:44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1" autoAdjust="0"/>
    <p:restoredTop sz="94660"/>
  </p:normalViewPr>
  <p:slideViewPr>
    <p:cSldViewPr>
      <p:cViewPr>
        <p:scale>
          <a:sx n="123" d="100"/>
          <a:sy n="123" d="100"/>
        </p:scale>
        <p:origin x="-4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802.11-23/0774r0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802.11-23/0774r0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802.11-23/0774r0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802.11-23/0774r0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802.11-23/0774r0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L" dirty="0"/>
              <a:t>WUR Applicability for AMP Downlink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298354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8C05A-778D-31C8-1A4E-CB99CB137E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E6777-C9E6-AD2B-1408-DE3571EEC5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33541C-9596-52A0-26DE-82938497F2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7ECD892-1DA6-18B0-C3E0-1293E3C1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AMP non-AP Receiver Sensitivity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D744C0-6C4C-8E9F-C5C4-55D7C5AB2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Current 802.11ba required sensitivity is set to: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ultra low complexity </a:t>
            </a:r>
            <a:br>
              <a:rPr lang="en-IL" dirty="0"/>
            </a:br>
            <a:r>
              <a:rPr lang="en-IL" dirty="0"/>
              <a:t>of AMP non-AP devices suggests </a:t>
            </a:r>
            <a:br>
              <a:rPr lang="en-IL" dirty="0"/>
            </a:br>
            <a:r>
              <a:rPr lang="en-IL" dirty="0"/>
              <a:t>to increase these minimum sensitivity requirements beyond what is defined by 802.11ba.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Example of link budget for the downlink: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8AEE7A-F036-4568-07B9-1585F2B5F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226" y="2420888"/>
            <a:ext cx="4799354" cy="1503412"/>
          </a:xfrm>
          <a:prstGeom prst="rect">
            <a:avLst/>
          </a:prstGeom>
        </p:spPr>
      </p:pic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0204C8E6-438F-B0BD-5877-7B39F438046D}"/>
              </a:ext>
            </a:extLst>
          </p:cNvPr>
          <p:cNvGraphicFramePr>
            <a:graphicFrameLocks noGrp="1"/>
          </p:cNvGraphicFramePr>
          <p:nvPr/>
        </p:nvGraphicFramePr>
        <p:xfrm>
          <a:off x="6979226" y="4869160"/>
          <a:ext cx="479935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785">
                  <a:extLst>
                    <a:ext uri="{9D8B030D-6E8A-4147-A177-3AD203B41FA5}">
                      <a16:colId xmlns:a16="http://schemas.microsoft.com/office/drawing/2014/main" val="1236072179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3577157736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1951501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Energizing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Downlink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13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TX [dBm]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31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RX [dBm]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729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652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C776-6CE4-39EF-8C80-80675ECAB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D6327-0F3C-C6F9-F15C-BDA06B7EF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Applicability of 802.11ba for downlink channel of AMP was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Such application will enable existing 802.11 devices to be able to communicate with AMP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analysis suggests minor changes to existing WUR can enable its use on the AMP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402AB-6418-8774-4425-1D399B043C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7A9BB-B154-6A14-C09D-0BED3D360A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3E866D-5404-8BE8-B7C9-B59DE5B76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673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1CA6F-4B50-99F3-96F7-787FF27148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FB1B3-9031-079B-54E0-DD7ED0487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6C0697-3C6F-8EA2-EC75-2B3FCA466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D7B12D4A-3F4A-B0B0-A21F-3186D34C8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US" dirty="0"/>
              <a:t>IEEE 802.11-22/1960r6: Summary and recommendation for AMP IoT</a:t>
            </a:r>
          </a:p>
          <a:p>
            <a:r>
              <a:rPr lang="en-US" dirty="0"/>
              <a:t>[2] </a:t>
            </a:r>
            <a:r>
              <a:rPr lang="en-SG" sz="2400" b="1" dirty="0">
                <a:solidFill>
                  <a:srgbClr val="000000"/>
                </a:solidFill>
                <a:latin typeface="+mn-lt"/>
              </a:rPr>
              <a:t>IEEE 802.11-22/970r0</a:t>
            </a:r>
            <a:r>
              <a:rPr lang="en-US" dirty="0"/>
              <a:t>: </a:t>
            </a:r>
            <a:r>
              <a:rPr lang="en-US" dirty="0">
                <a:solidFill>
                  <a:schemeClr val="tx1"/>
                </a:solidFill>
              </a:rPr>
              <a:t>Feasibility of supporting AMP</a:t>
            </a:r>
            <a:r>
              <a:rPr lang="en-US" altLang="zh-CN" dirty="0">
                <a:solidFill>
                  <a:schemeClr val="tx1"/>
                </a:solidFill>
              </a:rPr>
              <a:t> IoT devices in WLAN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6AF3B54-3033-EA1B-98B7-016D51CB2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77599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discuss the applicability of WUR as downlink channel for the AMP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C563F-7476-E458-8048-AC2B3B288F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045E5-FA02-DF84-67A6-7A889BC118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6D15-6458-4312-91F6-5EBE9EF888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D3B72-7453-58FE-F1C3-1800863A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[1] it was suggested to use the WUR (802.11ba) for the </a:t>
            </a:r>
            <a:br>
              <a:rPr lang="en-IL" dirty="0"/>
            </a:br>
            <a:r>
              <a:rPr lang="en-US" dirty="0"/>
              <a:t>Wi-Fi system </a:t>
            </a:r>
            <a:r>
              <a:rPr lang="en-IL" dirty="0">
                <a:sym typeface="Wingdings" pitchFamily="2" charset="2"/>
              </a:rPr>
              <a:t></a:t>
            </a:r>
            <a:r>
              <a:rPr lang="en-IL" dirty="0"/>
              <a:t> AMP-IoT-device link.</a:t>
            </a:r>
          </a:p>
          <a:p>
            <a:pPr marL="0" indent="0"/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Many 802.11 devices can already transmit WUR signals, making such usage a cost-effective extention for 802.11 deployments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This contribution discusses the applicability of reusing the existing WUR standard for AMP devices.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A9D4C65-5F07-2C5B-4DE1-1CF82072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WUR Applicability for AMP Downlink</a:t>
            </a:r>
          </a:p>
        </p:txBody>
      </p:sp>
      <p:pic>
        <p:nvPicPr>
          <p:cNvPr id="10" name="图片 13">
            <a:extLst>
              <a:ext uri="{FF2B5EF4-FFF2-40B4-BE49-F238E27FC236}">
                <a16:creationId xmlns:a16="http://schemas.microsoft.com/office/drawing/2014/main" id="{CC618D3C-0C8E-DC68-8556-E3182BC631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7208" b="60881"/>
          <a:stretch/>
        </p:blipFill>
        <p:spPr>
          <a:xfrm>
            <a:off x="8778708" y="1830390"/>
            <a:ext cx="976123" cy="1460746"/>
          </a:xfrm>
          <a:prstGeom prst="rect">
            <a:avLst/>
          </a:prstGeom>
        </p:spPr>
      </p:pic>
      <p:pic>
        <p:nvPicPr>
          <p:cNvPr id="12" name="图片 13">
            <a:extLst>
              <a:ext uri="{FF2B5EF4-FFF2-40B4-BE49-F238E27FC236}">
                <a16:creationId xmlns:a16="http://schemas.microsoft.com/office/drawing/2014/main" id="{1009685F-175F-B836-2878-DF301A4DD7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290" t="14050" b="68595"/>
          <a:stretch/>
        </p:blipFill>
        <p:spPr>
          <a:xfrm>
            <a:off x="11148814" y="1577789"/>
            <a:ext cx="886997" cy="648072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3FA500E-D623-3B47-2F74-E829F8E756E6}"/>
              </a:ext>
            </a:extLst>
          </p:cNvPr>
          <p:cNvCxnSpPr/>
          <p:nvPr/>
        </p:nvCxnSpPr>
        <p:spPr bwMode="auto">
          <a:xfrm flipV="1">
            <a:off x="9480376" y="1901825"/>
            <a:ext cx="1584176" cy="735087"/>
          </a:xfrm>
          <a:prstGeom prst="straightConnector1">
            <a:avLst/>
          </a:prstGeom>
          <a:ln w="25400">
            <a:solidFill>
              <a:srgbClr val="00B05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CDDBA41-0E69-6087-13DB-7BA52C9E6EFC}"/>
              </a:ext>
            </a:extLst>
          </p:cNvPr>
          <p:cNvSpPr txBox="1"/>
          <p:nvPr/>
        </p:nvSpPr>
        <p:spPr>
          <a:xfrm rot="20132617">
            <a:off x="9536823" y="1944064"/>
            <a:ext cx="1430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</a:t>
            </a:r>
            <a:r>
              <a:rPr lang="en-IL" sz="1400" dirty="0">
                <a:solidFill>
                  <a:schemeClr val="tx1"/>
                </a:solidFill>
              </a:rPr>
              <a:t>uggested WUR</a:t>
            </a:r>
          </a:p>
        </p:txBody>
      </p:sp>
    </p:spTree>
    <p:extLst>
      <p:ext uri="{BB962C8B-B14F-4D97-AF65-F5344CB8AC3E}">
        <p14:creationId xmlns:p14="http://schemas.microsoft.com/office/powerpoint/2010/main" val="310718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D7ACB-4C5B-C1A0-6A57-9EEEEE3A25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6AC73-4D32-6D86-39B8-C8C30B0CAC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2387CD-EAA0-4DF2-A82E-D7B31EEC06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411D210-5831-39A5-65F8-03D6840F42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17126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AMP-IoT devices are characterized by ultra low power consumption and ultra low complexity</a:t>
            </a:r>
            <a:br>
              <a:rPr lang="en-GB" dirty="0"/>
            </a:br>
            <a:r>
              <a:rPr lang="en-GB" dirty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AMP-IoT devices are expected to transmit and receive very short messages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802.11 AMP is required to </a:t>
            </a:r>
            <a:r>
              <a:rPr lang="en-US" sz="2400" dirty="0">
                <a:solidFill>
                  <a:schemeClr val="tx1"/>
                </a:solidFill>
              </a:rPr>
              <a:t>reuse existing 802.11 features as much as possible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Thus it is suggested to reuse the existing 802.11ba amendment for Wi-Fi system as AMP-IoT device downlink link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AA35E03-00FC-CF67-F8A2-82829EF19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WUR (802.11ba) Applicability for AMP Downlink (cont.) </a:t>
            </a:r>
          </a:p>
        </p:txBody>
      </p:sp>
    </p:spTree>
    <p:extLst>
      <p:ext uri="{BB962C8B-B14F-4D97-AF65-F5344CB8AC3E}">
        <p14:creationId xmlns:p14="http://schemas.microsoft.com/office/powerpoint/2010/main" val="121919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218EF-6D59-4D6A-D752-71749799B5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37D97-8CAB-B42B-125C-3E89DB659B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B30E30-9A58-33A0-0CA1-C6EA31FEAC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4D1CC7-D0C9-DEC5-601E-E537777F2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899" y="112474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existing 802.11 device can energize the AMP-tag devices by using 2.4GHz transmissions or 802.11ah 900MHz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2.4GHz has lower cost and better harmonization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900MHz has better </a:t>
            </a:r>
            <a:r>
              <a:rPr lang="en-IL"/>
              <a:t>coverage and better transmit </a:t>
            </a:r>
            <a:r>
              <a:rPr lang="en-IL" dirty="0"/>
              <a:t>power limitation on several regions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Energizing signals are insensitive to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existing 802.11 device can transmit to the AMP-IoT devices WUR frames as the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We propose to transmit the downlink over 2.4GHz.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In addition, extend 802.11ba for 900MHz in order for 802.11ah devices to communicate with the AMP-IoT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downlink WUR frame can be used by the AMP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Polling the non-AP devices for their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Sensing or triggering</a:t>
            </a: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A750609-3915-EC1B-C015-A2E8C1D3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899" y="332978"/>
            <a:ext cx="10361084" cy="1065213"/>
          </a:xfrm>
        </p:spPr>
        <p:txBody>
          <a:bodyPr/>
          <a:lstStyle/>
          <a:p>
            <a:r>
              <a:rPr lang="en-GB" dirty="0"/>
              <a:t>WUR (802.11ba) Applicability for AMP Downlink (cont.)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81034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C11C7-C59A-8E9B-88ED-3B395A970A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53E95-FF07-7F9D-685F-670D5A60A2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7C59DC-0980-DE62-E83C-66A3220F6B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0F5E95-FF68-3862-6874-CE9E4164D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08702"/>
            <a:ext cx="10361084" cy="1065213"/>
          </a:xfrm>
        </p:spPr>
        <p:txBody>
          <a:bodyPr/>
          <a:lstStyle/>
          <a:p>
            <a:r>
              <a:rPr lang="en-GB" dirty="0"/>
              <a:t>WUR Rates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D05A073-0E81-3C3C-1CB8-4EB2E909C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270872"/>
            <a:ext cx="10361084" cy="4113213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Receiving both LDR (62.5Kbps) and HDR (250Kbps) are within the scope of AMP-IoT device ultra low power consumption and ultra low complexity.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HDR is advantageous for dense deployments since it is more efficient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LDR has lower sensitivity, so it can be used for longer range tags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Wi-Fi system should be able </a:t>
            </a:r>
            <a:br>
              <a:rPr lang="en-US" dirty="0"/>
            </a:br>
            <a:r>
              <a:rPr lang="en-US" dirty="0"/>
              <a:t>to transmit both LDR, HDR.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AMP-IoT device should </a:t>
            </a:r>
            <a:br>
              <a:rPr lang="en-US" dirty="0"/>
            </a:br>
            <a:r>
              <a:rPr lang="en-US" dirty="0"/>
              <a:t>support receiving at least one.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WUR receiver power </a:t>
            </a:r>
            <a:br>
              <a:rPr lang="en-US" dirty="0"/>
            </a:br>
            <a:r>
              <a:rPr lang="en-US" dirty="0"/>
              <a:t>consumption at the AMP-IoT </a:t>
            </a:r>
            <a:br>
              <a:rPr lang="en-US" dirty="0"/>
            </a:br>
            <a:r>
              <a:rPr lang="en-US" dirty="0"/>
              <a:t>can get as low as &lt;50uW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EA07C805-339C-08B8-3513-86CB53CF98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8"/>
          <a:stretch/>
        </p:blipFill>
        <p:spPr>
          <a:xfrm>
            <a:off x="5332098" y="3327479"/>
            <a:ext cx="6842753" cy="314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0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97BF46-6083-4F1F-04D1-E0FC95AE91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399EC-DB1D-51E2-ECC9-A4838BC9CC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70C485-52B4-CB3B-71F9-7D6726A71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D08CAD-FB36-4A8A-7A1F-7D4287A0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560" y="420997"/>
            <a:ext cx="10361084" cy="1065213"/>
          </a:xfrm>
        </p:spPr>
        <p:txBody>
          <a:bodyPr/>
          <a:lstStyle/>
          <a:p>
            <a:r>
              <a:rPr lang="en-IL" dirty="0"/>
              <a:t>WUR - Structure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6775F1B-BEE2-466F-91BD-84A206B6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372393"/>
            <a:ext cx="113878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preferred to limit multi-channel 802.11ba signals to be transmitted with the same WUR-sync and WUR-data between channels - so that WUR is correctly received also by ultra low complexity AMP-IoT devices, with poor filtering 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Expected output power of AMP-IoT devices is low, so they require Wi-Fi system protection from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L-SIG: LENGTH field should be calculated such that it includes also the response of the AMP-IoT devices, not just the WUR Signal, as suggested by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suggested that in addition the </a:t>
            </a:r>
            <a:br>
              <a:rPr lang="en-US" dirty="0"/>
            </a:br>
            <a:r>
              <a:rPr lang="en-US" dirty="0"/>
              <a:t>Wi-Fi system transmit </a:t>
            </a:r>
            <a:br>
              <a:rPr lang="en-US" dirty="0"/>
            </a:br>
            <a:r>
              <a:rPr lang="en-US" dirty="0"/>
              <a:t>CTS-to-self frame before </a:t>
            </a:r>
            <a:br>
              <a:rPr lang="en-US" dirty="0"/>
            </a:br>
            <a:r>
              <a:rPr lang="en-US" dirty="0"/>
              <a:t>the WUR frame</a:t>
            </a:r>
          </a:p>
          <a:p>
            <a:pPr marL="0" indent="0"/>
            <a:r>
              <a:rPr lang="en-US" dirty="0"/>
              <a:t> </a:t>
            </a:r>
            <a:endParaRPr lang="en-IL" dirty="0"/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3964A406-742B-4D1D-62FB-68B6B50BA7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8"/>
          <a:stretch/>
        </p:blipFill>
        <p:spPr>
          <a:xfrm>
            <a:off x="5375920" y="4160703"/>
            <a:ext cx="6908304" cy="2314711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F7C11331-B14D-2187-BC50-C21AE7E4081F}"/>
              </a:ext>
            </a:extLst>
          </p:cNvPr>
          <p:cNvSpPr/>
          <p:nvPr/>
        </p:nvSpPr>
        <p:spPr bwMode="auto">
          <a:xfrm>
            <a:off x="9192344" y="5404485"/>
            <a:ext cx="2952328" cy="591618"/>
          </a:xfrm>
          <a:prstGeom prst="ellipse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62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AF839-0B81-43A4-79EC-2E1075A2B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B3B6-F041-38BB-A7CB-1847334889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0B7EE2-A0DE-A42B-A4AA-F4CC954004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F5132A8-A740-C86A-08B6-D7355BFE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WUR Frame Types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278303C-DAB0-7215-0C10-DA037FAF7AB7}"/>
              </a:ext>
            </a:extLst>
          </p:cNvPr>
          <p:cNvSpPr txBox="1">
            <a:spLocks/>
          </p:cNvSpPr>
          <p:nvPr/>
        </p:nvSpPr>
        <p:spPr bwMode="auto">
          <a:xfrm>
            <a:off x="891723" y="2009848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It is suggested to use one of the reserved WUR frame types and define a new WUR frame type: AMP-WUR</a:t>
            </a:r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Alternatively, AMP can use the </a:t>
            </a:r>
            <a:br>
              <a:rPr lang="en-IL" kern="0" dirty="0"/>
            </a:br>
            <a:r>
              <a:rPr lang="en-IL" kern="0" dirty="0"/>
              <a:t>WUR Short Wake-Up frame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37C16FB4-C2EB-F6E6-1AB7-07F1F2237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268" y="2702737"/>
            <a:ext cx="4345806" cy="3469462"/>
          </a:xfrm>
          <a:prstGeom prst="rect">
            <a:avLst/>
          </a:prstGeom>
        </p:spPr>
      </p:pic>
      <p:pic>
        <p:nvPicPr>
          <p:cNvPr id="10" name="Picture 9" descr="Table&#10;&#10;Description automatically generated">
            <a:extLst>
              <a:ext uri="{FF2B5EF4-FFF2-40B4-BE49-F238E27FC236}">
                <a16:creationId xmlns:a16="http://schemas.microsoft.com/office/drawing/2014/main" id="{C5F2E600-98BB-7955-CF32-9182CBFB11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4742296"/>
            <a:ext cx="5689228" cy="102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50911-D8CE-13BB-E7FC-38055CE4B2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6BB8F-CA11-4456-32BC-7CD4EBB5EE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43FA64-C1E6-A5CA-DDAE-43E88167E7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C06BBE-E02F-CBBD-BA57-617DF3C7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WUR Fields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9A5E1A3-AE69-BC76-15DA-B8622D078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Group ID - can be used for simplifying protocol by addressing all tags at the same time. </a:t>
            </a:r>
            <a:br>
              <a:rPr lang="en-US" dirty="0"/>
            </a:br>
            <a:r>
              <a:rPr lang="en-US" dirty="0"/>
              <a:t>This is very useful for dense deployments of AMP-IoT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ID - 12 bits may be too small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FCS field can be reduced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Impact of false-positive is low (integrity of the data sent to the AMP-IoT device)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receiver power consumption is increased due to the FCS calculation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overhead is significant for very short packets 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DE5F64EF-0ED4-27E2-E621-04B2CCE6A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5296189"/>
            <a:ext cx="5689228" cy="102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2280</TotalTime>
  <Words>844</Words>
  <Application>Microsoft Macintosh PowerPoint</Application>
  <PresentationFormat>Widescreen</PresentationFormat>
  <Paragraphs>124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Microsoft Word 97 - 2004 Document</vt:lpstr>
      <vt:lpstr>WUR Applicability for AMP Downlink</vt:lpstr>
      <vt:lpstr>Abstract</vt:lpstr>
      <vt:lpstr>WUR Applicability for AMP Downlink</vt:lpstr>
      <vt:lpstr>WUR (802.11ba) Applicability for AMP Downlink (cont.) </vt:lpstr>
      <vt:lpstr>WUR (802.11ba) Applicability for AMP Downlink (cont.)</vt:lpstr>
      <vt:lpstr>WUR Rates</vt:lpstr>
      <vt:lpstr>WUR - Structure</vt:lpstr>
      <vt:lpstr>WUR Frame Types</vt:lpstr>
      <vt:lpstr>WUR Fields</vt:lpstr>
      <vt:lpstr>AMP non-AP Receiver Sensitivity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Applicability for AMP Downlink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2023-05-08T16:29:48Z</dcterms:created>
  <dcterms:modified xsi:type="dcterms:W3CDTF">2023-05-10T06:30:44Z</dcterms:modified>
  <cp:category/>
</cp:coreProperties>
</file>