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4521" r:id="rId10"/>
    <p:sldId id="19316" r:id="rId11"/>
    <p:sldId id="4522" r:id="rId12"/>
    <p:sldId id="19315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23FA1E2C-8649-4801-8244-88DCAFA9A0DD}"/>
    <pc:docChg chg="modSld">
      <pc:chgData name="Rich Kennedy" userId="e810d86e-335d-4c6e-9b29-76a01f35df5d" providerId="ADAL" clId="{23FA1E2C-8649-4801-8244-88DCAFA9A0DD}" dt="2023-05-16T12:26:05.172" v="6" actId="20577"/>
      <pc:docMkLst>
        <pc:docMk/>
      </pc:docMkLst>
      <pc:sldChg chg="modSp mod">
        <pc:chgData name="Rich Kennedy" userId="e810d86e-335d-4c6e-9b29-76a01f35df5d" providerId="ADAL" clId="{23FA1E2C-8649-4801-8244-88DCAFA9A0DD}" dt="2023-05-16T12:26:05.172" v="6" actId="20577"/>
        <pc:sldMkLst>
          <pc:docMk/>
          <pc:sldMk cId="2014146738" sldId="4516"/>
        </pc:sldMkLst>
        <pc:spChg chg="mod">
          <ac:chgData name="Rich Kennedy" userId="e810d86e-335d-4c6e-9b29-76a01f35df5d" providerId="ADAL" clId="{23FA1E2C-8649-4801-8244-88DCAFA9A0DD}" dt="2023-05-16T12:26:05.172" v="6" actId="20577"/>
          <ac:spMkLst>
            <pc:docMk/>
            <pc:sldMk cId="2014146738" sldId="4516"/>
            <ac:spMk id="3" creationId="{D416EBDA-4D2E-FC84-DEB8-76A59D1BA4A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090" y="331014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802.11-23/628r0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May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2023-05-17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May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Actions So Far</a:t>
            </a:r>
          </a:p>
          <a:p>
            <a:r>
              <a:rPr lang="en-US" dirty="0"/>
              <a:t>ETSI BRAN #120 New Work Item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  <a:p>
            <a:r>
              <a:rPr lang="en-US" altLang="en-US" dirty="0">
                <a:cs typeface="Times New Roman"/>
              </a:rPr>
              <a:t>IEEE 802.11 Coexistence Standing Committee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</a:t>
            </a:r>
          </a:p>
          <a:p>
            <a:pPr lvl="1"/>
            <a:r>
              <a:rPr lang="en-US" sz="1800" dirty="0"/>
              <a:t>The 83.5 MHz of the 2.4 GHz band and even 470 MHz (not contiguous) of the 5 GHz band were not a sufficient hedge against congestion or enough room for innovation</a:t>
            </a:r>
          </a:p>
          <a:p>
            <a:r>
              <a:rPr lang="en-US" sz="2000" dirty="0"/>
              <a:t>Today, Bluetooth is in that same situation 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200" dirty="0"/>
              <a:t>U-NII-3, 5725 – 5850 MHz is another possibility being explored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</a:t>
            </a:r>
            <a:r>
              <a:rPr lang="en-US"/>
              <a:t>and advance </a:t>
            </a:r>
            <a:r>
              <a:rPr lang="en-US" dirty="0"/>
              <a:t>regulatory/standards to codify them as required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Actions Taken So Far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February 16, 2023, the Bluetooth SIG Director of Radio Spectrum Regulatory Affairs and legal representation met with the FCC OET</a:t>
            </a:r>
          </a:p>
          <a:p>
            <a:r>
              <a:rPr lang="en-US" dirty="0"/>
              <a:t>Response to FCC FNPRM 20-51</a:t>
            </a:r>
          </a:p>
          <a:p>
            <a:pPr lvl="1"/>
            <a:r>
              <a:rPr lang="en-US" dirty="0"/>
              <a:t>We support VLP efforts of Wi-Fi industry</a:t>
            </a:r>
          </a:p>
          <a:p>
            <a:pPr lvl="1"/>
            <a:r>
              <a:rPr lang="en-US" dirty="0"/>
              <a:t>Expedite the Second Report and Order and issue Second FNPRM for narrowband requirements</a:t>
            </a:r>
          </a:p>
          <a:p>
            <a:r>
              <a:rPr lang="en-US" dirty="0"/>
              <a:t>Working on new Work Item for ETSI EN 303 687 to support Bluetooth</a:t>
            </a:r>
          </a:p>
          <a:p>
            <a:pPr lvl="1"/>
            <a:r>
              <a:rPr lang="en-US" dirty="0"/>
              <a:t>To begin next version starting at BRAN #120 in September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#120 New Work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channel access mechanism needs to be developed for narrowband technologies</a:t>
            </a:r>
          </a:p>
          <a:p>
            <a:r>
              <a:rPr lang="en-US" sz="2000" dirty="0"/>
              <a:t>Mechanisms  to allow LPI  client-to-client operations need to be agreed to align with allowances for ECC/DEC/(20)01 and EC Decision 2021/1067 on 6 GHz WAS/RLANs</a:t>
            </a:r>
          </a:p>
          <a:p>
            <a:r>
              <a:rPr lang="en-US" sz="2000" dirty="0"/>
              <a:t>Further development of FBE and LBE parameters for channel access mechanism may be considered </a:t>
            </a:r>
          </a:p>
          <a:p>
            <a:r>
              <a:rPr lang="en-US" sz="2000" dirty="0"/>
              <a:t>Consider inclusion of new channelization to support next generation technologies such as 802.11be. </a:t>
            </a:r>
          </a:p>
          <a:p>
            <a:r>
              <a:rPr lang="en-US" sz="2000" dirty="0"/>
              <a:t>TC BRAN should monitor ongoing work items at CEPT (in particular SE45_03, SE45_04 and SE45_05) and consider including any related decisions from this work as development timeframes within CEPT and ETSI allow.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to FCC-20-51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r>
              <a:rPr lang="en-US" dirty="0"/>
              <a:t>Exploring enhanced sharing mechanisms for the 5725 – 5850 (5875) MHz band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0AF5E-0595-11E4-4821-8FB0F8D9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Coexistence Standing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79EBA-366E-187F-E505-13AB7BE87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chair the Bluetooth SIG Regulatory Expert Group and the Bluetooth Regulatory Action Group</a:t>
            </a:r>
          </a:p>
          <a:p>
            <a:r>
              <a:rPr lang="en-US" dirty="0"/>
              <a:t>I will be attending all IEEE 802.11 meetings as Vice-chair of the IEEE 802.11 Coexistence SC as this project progresses </a:t>
            </a:r>
            <a:r>
              <a:rPr lang="en-US"/>
              <a:t>and will be </a:t>
            </a:r>
            <a:r>
              <a:rPr lang="en-US" dirty="0"/>
              <a:t>very active in this group</a:t>
            </a:r>
          </a:p>
          <a:p>
            <a:r>
              <a:rPr lang="en-US" dirty="0"/>
              <a:t>We will share our thoughts and plans for coexistence mechanisms as soon as possible and work to make it equitable for all of us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34631-2383-2BA8-A408-6F7F278B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BA02-E734-E3F1-6857-946A944B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9AA50-1E42-53E5-3504-3369D266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44449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41265</TotalTime>
  <Words>716</Words>
  <Application>Microsoft Office PowerPoint</Application>
  <PresentationFormat>Widescreen</PresentationFormat>
  <Paragraphs>89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Bluetooth SIG May 2023 Update</vt:lpstr>
      <vt:lpstr>Abstract</vt:lpstr>
      <vt:lpstr>Agenda</vt:lpstr>
      <vt:lpstr>Bluetooth Sharing Goals</vt:lpstr>
      <vt:lpstr>The Overall Bluetooth SIG Plan</vt:lpstr>
      <vt:lpstr>Actions Taken So Far</vt:lpstr>
      <vt:lpstr>ETSI BRAN #120 New Work Item</vt:lpstr>
      <vt:lpstr>Bluetooth Next Steps</vt:lpstr>
      <vt:lpstr>IEEE 802.11 Coexistence Standing Committee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1277</cp:revision>
  <cp:lastPrinted>1998-02-10T13:28:06Z</cp:lastPrinted>
  <dcterms:created xsi:type="dcterms:W3CDTF">2004-12-02T14:01:45Z</dcterms:created>
  <dcterms:modified xsi:type="dcterms:W3CDTF">2023-05-16T12:26:12Z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