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401" r:id="rId24"/>
    <p:sldId id="997" r:id="rId25"/>
    <p:sldId id="394" r:id="rId26"/>
    <p:sldId id="982" r:id="rId27"/>
    <p:sldId id="983" r:id="rId28"/>
    <p:sldId id="984" r:id="rId29"/>
    <p:sldId id="985" r:id="rId30"/>
    <p:sldId id="346" r:id="rId31"/>
    <p:sldId id="365" r:id="rId32"/>
    <p:sldId id="371" r:id="rId33"/>
    <p:sldId id="986" r:id="rId34"/>
    <p:sldId id="987" r:id="rId35"/>
    <p:sldId id="988" r:id="rId36"/>
    <p:sldId id="989" r:id="rId37"/>
    <p:sldId id="396" r:id="rId38"/>
    <p:sldId id="990" r:id="rId39"/>
    <p:sldId id="991" r:id="rId40"/>
    <p:sldId id="992" r:id="rId41"/>
    <p:sldId id="400" r:id="rId42"/>
    <p:sldId id="995" r:id="rId43"/>
    <p:sldId id="994" r:id="rId44"/>
    <p:sldId id="356" r:id="rId45"/>
    <p:sldId id="368" r:id="rId46"/>
    <p:sldId id="362" r:id="rId47"/>
    <p:sldId id="387" r:id="rId48"/>
    <p:sldId id="375" r:id="rId49"/>
    <p:sldId id="981"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499BAC-471B-4105-9FAC-2971E1489190}" v="223" dt="2023-05-15T17:10:05.0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17T20:55:05.530" v="656" actId="2057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17T20:54:22.039" v="624" actId="20577"/>
        <pc:sldMkLst>
          <pc:docMk/>
          <pc:sldMk cId="132832093" sldId="267"/>
        </pc:sldMkLst>
        <pc:spChg chg="mod">
          <ac:chgData name="Alfred Asterjadhi" userId="39de57b9-85c0-4fd1-aaac-8ca2b6560ad0" providerId="ADAL" clId="{1364283B-51A1-41B2-A689-C84FAA0BD34C}" dt="2023-04-17T20:54:22.039" v="624"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17T20:54:02.027" v="583" actId="20577"/>
        <pc:sldMkLst>
          <pc:docMk/>
          <pc:sldMk cId="2243228416" sldId="299"/>
        </pc:sldMkLst>
        <pc:spChg chg="mod">
          <ac:chgData name="Alfred Asterjadhi" userId="39de57b9-85c0-4fd1-aaac-8ca2b6560ad0" providerId="ADAL" clId="{1364283B-51A1-41B2-A689-C84FAA0BD34C}" dt="2023-04-17T20:54:02.027" v="583" actId="20577"/>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17T20:55:05.530" v="656"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17T20:55:05.530" v="656"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BF499BAC-471B-4105-9FAC-2971E1489190}"/>
    <pc:docChg chg="undo custSel addSld modSld modMainMaster">
      <pc:chgData name="Alfred Asterjadhi" userId="39de57b9-85c0-4fd1-aaac-8ca2b6560ad0" providerId="ADAL" clId="{BF499BAC-471B-4105-9FAC-2971E1489190}" dt="2023-05-15T17:14:15.137" v="2065" actId="20577"/>
      <pc:docMkLst>
        <pc:docMk/>
      </pc:docMkLst>
      <pc:sldChg chg="modSp mod">
        <pc:chgData name="Alfred Asterjadhi" userId="39de57b9-85c0-4fd1-aaac-8ca2b6560ad0" providerId="ADAL" clId="{BF499BAC-471B-4105-9FAC-2971E1489190}" dt="2023-05-15T16:30:26.861" v="1916" actId="20577"/>
        <pc:sldMkLst>
          <pc:docMk/>
          <pc:sldMk cId="1766754893" sldId="346"/>
        </pc:sldMkLst>
        <pc:spChg chg="mod">
          <ac:chgData name="Alfred Asterjadhi" userId="39de57b9-85c0-4fd1-aaac-8ca2b6560ad0" providerId="ADAL" clId="{BF499BAC-471B-4105-9FAC-2971E1489190}" dt="2023-05-15T14:52:15.544" v="1865" actId="13926"/>
          <ac:spMkLst>
            <pc:docMk/>
            <pc:sldMk cId="1766754893" sldId="346"/>
            <ac:spMk id="2" creationId="{4B5F0D0E-8BB7-48AB-9160-728B8B3399A2}"/>
          </ac:spMkLst>
        </pc:spChg>
        <pc:spChg chg="mod">
          <ac:chgData name="Alfred Asterjadhi" userId="39de57b9-85c0-4fd1-aaac-8ca2b6560ad0" providerId="ADAL" clId="{BF499BAC-471B-4105-9FAC-2971E1489190}" dt="2023-05-15T16:30:26.861" v="1916" actId="20577"/>
          <ac:spMkLst>
            <pc:docMk/>
            <pc:sldMk cId="1766754893" sldId="346"/>
            <ac:spMk id="3" creationId="{DFB0BA47-D7B6-4F95-932E-A7AA615BC440}"/>
          </ac:spMkLst>
        </pc:spChg>
      </pc:sldChg>
      <pc:sldChg chg="modSp mod">
        <pc:chgData name="Alfred Asterjadhi" userId="39de57b9-85c0-4fd1-aaac-8ca2b6560ad0" providerId="ADAL" clId="{BF499BAC-471B-4105-9FAC-2971E1489190}" dt="2023-05-14T19:14:05.156" v="523" actId="20577"/>
        <pc:sldMkLst>
          <pc:docMk/>
          <pc:sldMk cId="2875004496" sldId="364"/>
        </pc:sldMkLst>
        <pc:graphicFrameChg chg="mod modGraphic">
          <ac:chgData name="Alfred Asterjadhi" userId="39de57b9-85c0-4fd1-aaac-8ca2b6560ad0" providerId="ADAL" clId="{BF499BAC-471B-4105-9FAC-2971E1489190}" dt="2023-05-14T19:14:05.156" v="523" actId="2057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13:14:48.987" v="1862" actId="14100"/>
        <pc:sldMkLst>
          <pc:docMk/>
          <pc:sldMk cId="1843331871" sldId="365"/>
        </pc:sldMkLst>
        <pc:spChg chg="mod">
          <ac:chgData name="Alfred Asterjadhi" userId="39de57b9-85c0-4fd1-aaac-8ca2b6560ad0" providerId="ADAL" clId="{BF499BAC-471B-4105-9FAC-2971E1489190}" dt="2023-05-14T19:37:04.171" v="977"/>
          <ac:spMkLst>
            <pc:docMk/>
            <pc:sldMk cId="1843331871" sldId="365"/>
            <ac:spMk id="2" creationId="{0753DF19-5604-D757-CF21-A9FC2116E8DC}"/>
          </ac:spMkLst>
        </pc:spChg>
        <pc:spChg chg="mod">
          <ac:chgData name="Alfred Asterjadhi" userId="39de57b9-85c0-4fd1-aaac-8ca2b6560ad0" providerId="ADAL" clId="{BF499BAC-471B-4105-9FAC-2971E1489190}" dt="2023-05-14T19:37:04.171" v="977"/>
          <ac:spMkLst>
            <pc:docMk/>
            <pc:sldMk cId="1843331871" sldId="365"/>
            <ac:spMk id="4" creationId="{0F594D8D-205A-130F-F44A-33234B5124E9}"/>
          </ac:spMkLst>
        </pc:spChg>
        <pc:spChg chg="mod">
          <ac:chgData name="Alfred Asterjadhi" userId="39de57b9-85c0-4fd1-aaac-8ca2b6560ad0" providerId="ADAL" clId="{BF499BAC-471B-4105-9FAC-2971E1489190}" dt="2023-05-14T19:37:04.171" v="977"/>
          <ac:spMkLst>
            <pc:docMk/>
            <pc:sldMk cId="1843331871" sldId="365"/>
            <ac:spMk id="5" creationId="{73293754-77B9-AF3C-66B0-AC1E188A985E}"/>
          </ac:spMkLst>
        </pc:spChg>
        <pc:spChg chg="mod">
          <ac:chgData name="Alfred Asterjadhi" userId="39de57b9-85c0-4fd1-aaac-8ca2b6560ad0" providerId="ADAL" clId="{BF499BAC-471B-4105-9FAC-2971E1489190}" dt="2023-05-14T19:37:04.171" v="977"/>
          <ac:spMkLst>
            <pc:docMk/>
            <pc:sldMk cId="1843331871" sldId="365"/>
            <ac:spMk id="6" creationId="{6ACA49CE-D01F-5C62-094F-BCB7174FDE18}"/>
          </ac:spMkLst>
        </pc:spChg>
        <pc:spChg chg="mod">
          <ac:chgData name="Alfred Asterjadhi" userId="39de57b9-85c0-4fd1-aaac-8ca2b6560ad0" providerId="ADAL" clId="{BF499BAC-471B-4105-9FAC-2971E1489190}" dt="2023-05-14T19:36:11.134" v="967"/>
          <ac:spMkLst>
            <pc:docMk/>
            <pc:sldMk cId="1843331871" sldId="365"/>
            <ac:spMk id="8" creationId="{7A38D30E-1855-A615-C72B-B8738CEB9D63}"/>
          </ac:spMkLst>
        </pc:spChg>
        <pc:spChg chg="mod">
          <ac:chgData name="Alfred Asterjadhi" userId="39de57b9-85c0-4fd1-aaac-8ca2b6560ad0" providerId="ADAL" clId="{BF499BAC-471B-4105-9FAC-2971E1489190}" dt="2023-05-14T19:36:11.134" v="967"/>
          <ac:spMkLst>
            <pc:docMk/>
            <pc:sldMk cId="1843331871" sldId="365"/>
            <ac:spMk id="9" creationId="{7AFAC3CE-900C-2BC2-F1DB-EB58439A5158}"/>
          </ac:spMkLst>
        </pc:spChg>
        <pc:spChg chg="mod">
          <ac:chgData name="Alfred Asterjadhi" userId="39de57b9-85c0-4fd1-aaac-8ca2b6560ad0" providerId="ADAL" clId="{BF499BAC-471B-4105-9FAC-2971E1489190}" dt="2023-05-14T19:36:11.134" v="967"/>
          <ac:spMkLst>
            <pc:docMk/>
            <pc:sldMk cId="1843331871" sldId="365"/>
            <ac:spMk id="10" creationId="{7F0C34C8-0808-5B9A-CB7A-ED34750F752E}"/>
          </ac:spMkLst>
        </pc:spChg>
        <pc:spChg chg="mod">
          <ac:chgData name="Alfred Asterjadhi" userId="39de57b9-85c0-4fd1-aaac-8ca2b6560ad0" providerId="ADAL" clId="{BF499BAC-471B-4105-9FAC-2971E1489190}" dt="2023-05-14T19:36:11.134" v="967"/>
          <ac:spMkLst>
            <pc:docMk/>
            <pc:sldMk cId="1843331871" sldId="365"/>
            <ac:spMk id="11" creationId="{D9316B9E-B999-D038-ACB9-F449AA3C3A23}"/>
          </ac:spMkLst>
        </pc:spChg>
        <pc:spChg chg="add del mod">
          <ac:chgData name="Alfred Asterjadhi" userId="39de57b9-85c0-4fd1-aaac-8ca2b6560ad0" providerId="ADAL" clId="{BF499BAC-471B-4105-9FAC-2971E1489190}" dt="2023-05-14T19:37:04.171" v="977"/>
          <ac:spMkLst>
            <pc:docMk/>
            <pc:sldMk cId="1843331871" sldId="365"/>
            <ac:spMk id="12" creationId="{C4C2A143-A573-8ED9-3E74-3CDEB00AE09B}"/>
          </ac:spMkLst>
        </pc:spChg>
        <pc:spChg chg="add del mod">
          <ac:chgData name="Alfred Asterjadhi" userId="39de57b9-85c0-4fd1-aaac-8ca2b6560ad0" providerId="ADAL" clId="{BF499BAC-471B-4105-9FAC-2971E1489190}" dt="2023-05-14T19:37:04.171" v="977"/>
          <ac:spMkLst>
            <pc:docMk/>
            <pc:sldMk cId="1843331871" sldId="365"/>
            <ac:spMk id="13" creationId="{3AC6D032-88EA-0ABA-A0E4-A47A0338E6DB}"/>
          </ac:spMkLst>
        </pc:spChg>
        <pc:spChg chg="add del mod">
          <ac:chgData name="Alfred Asterjadhi" userId="39de57b9-85c0-4fd1-aaac-8ca2b6560ad0" providerId="ADAL" clId="{BF499BAC-471B-4105-9FAC-2971E1489190}" dt="2023-05-14T19:37:04.171" v="977"/>
          <ac:spMkLst>
            <pc:docMk/>
            <pc:sldMk cId="1843331871" sldId="365"/>
            <ac:spMk id="14" creationId="{3613BF24-A6AD-E87D-1C00-732E87843E16}"/>
          </ac:spMkLst>
        </pc:spChg>
        <pc:spChg chg="add del mod">
          <ac:chgData name="Alfred Asterjadhi" userId="39de57b9-85c0-4fd1-aaac-8ca2b6560ad0" providerId="ADAL" clId="{BF499BAC-471B-4105-9FAC-2971E1489190}" dt="2023-05-14T19:37:04.171" v="977"/>
          <ac:spMkLst>
            <pc:docMk/>
            <pc:sldMk cId="1843331871" sldId="365"/>
            <ac:spMk id="15" creationId="{AC6E9F58-17F9-180D-7D24-5CE6E5A5EBE4}"/>
          </ac:spMkLst>
        </pc:spChg>
        <pc:spChg chg="add del mod">
          <ac:chgData name="Alfred Asterjadhi" userId="39de57b9-85c0-4fd1-aaac-8ca2b6560ad0" providerId="ADAL" clId="{BF499BAC-471B-4105-9FAC-2971E1489190}" dt="2023-05-14T19:37:04.171" v="977"/>
          <ac:spMkLst>
            <pc:docMk/>
            <pc:sldMk cId="1843331871" sldId="365"/>
            <ac:spMk id="16" creationId="{A0212B78-37FF-6B92-439B-9F3DCEFF1667}"/>
          </ac:spMkLst>
        </pc:spChg>
        <pc:spChg chg="mod">
          <ac:chgData name="Alfred Asterjadhi" userId="39de57b9-85c0-4fd1-aaac-8ca2b6560ad0" providerId="ADAL" clId="{BF499BAC-471B-4105-9FAC-2971E1489190}" dt="2023-05-15T13:13:42.403" v="1855" actId="20577"/>
          <ac:spMkLst>
            <pc:docMk/>
            <pc:sldMk cId="1843331871" sldId="365"/>
            <ac:spMk id="25" creationId="{DEEFA1CA-22CD-79BC-A375-F798D55F5E83}"/>
          </ac:spMkLst>
        </pc:spChg>
        <pc:grpChg chg="add mod">
          <ac:chgData name="Alfred Asterjadhi" userId="39de57b9-85c0-4fd1-aaac-8ca2b6560ad0" providerId="ADAL" clId="{BF499BAC-471B-4105-9FAC-2971E1489190}" dt="2023-05-14T19:38:13.290" v="991" actId="1037"/>
          <ac:grpSpMkLst>
            <pc:docMk/>
            <pc:sldMk cId="1843331871" sldId="365"/>
            <ac:grpSpMk id="3" creationId="{DF0C0642-461B-9525-0BD4-9E2A35A729F7}"/>
          </ac:grpSpMkLst>
        </pc:grpChg>
        <pc:picChg chg="mod">
          <ac:chgData name="Alfred Asterjadhi" userId="39de57b9-85c0-4fd1-aaac-8ca2b6560ad0" providerId="ADAL" clId="{BF499BAC-471B-4105-9FAC-2971E1489190}" dt="2023-05-14T19:36:11.134" v="967"/>
          <ac:picMkLst>
            <pc:docMk/>
            <pc:sldMk cId="1843331871" sldId="365"/>
            <ac:picMk id="7" creationId="{2A358CCF-D8D6-EC1A-647C-2784FB84F7B4}"/>
          </ac:picMkLst>
        </pc:picChg>
        <pc:picChg chg="add mod">
          <ac:chgData name="Alfred Asterjadhi" userId="39de57b9-85c0-4fd1-aaac-8ca2b6560ad0" providerId="ADAL" clId="{BF499BAC-471B-4105-9FAC-2971E1489190}" dt="2023-05-15T13:14:48.987" v="1862" actId="14100"/>
          <ac:picMkLst>
            <pc:docMk/>
            <pc:sldMk cId="1843331871" sldId="365"/>
            <ac:picMk id="17" creationId="{4F1FA7BC-1D5D-AEC9-D17B-94144990471B}"/>
          </ac:picMkLst>
        </pc:picChg>
      </pc:sldChg>
      <pc:sldChg chg="modSp mod">
        <pc:chgData name="Alfred Asterjadhi" userId="39de57b9-85c0-4fd1-aaac-8ca2b6560ad0" providerId="ADAL" clId="{BF499BAC-471B-4105-9FAC-2971E1489190}" dt="2023-05-15T17:01:21.301" v="1996" actId="20577"/>
        <pc:sldMkLst>
          <pc:docMk/>
          <pc:sldMk cId="3049755149" sldId="371"/>
        </pc:sldMkLst>
        <pc:spChg chg="mod">
          <ac:chgData name="Alfred Asterjadhi" userId="39de57b9-85c0-4fd1-aaac-8ca2b6560ad0" providerId="ADAL" clId="{BF499BAC-471B-4105-9FAC-2971E1489190}" dt="2023-05-14T19:45:33.867" v="1325" actId="13926"/>
          <ac:spMkLst>
            <pc:docMk/>
            <pc:sldMk cId="3049755149" sldId="371"/>
            <ac:spMk id="2" creationId="{4B5F0D0E-8BB7-48AB-9160-728B8B3399A2}"/>
          </ac:spMkLst>
        </pc:spChg>
        <pc:spChg chg="mod">
          <ac:chgData name="Alfred Asterjadhi" userId="39de57b9-85c0-4fd1-aaac-8ca2b6560ad0" providerId="ADAL" clId="{BF499BAC-471B-4105-9FAC-2971E1489190}" dt="2023-05-15T17:01:21.301" v="1996" actId="20577"/>
          <ac:spMkLst>
            <pc:docMk/>
            <pc:sldMk cId="3049755149" sldId="371"/>
            <ac:spMk id="3" creationId="{DFB0BA47-D7B6-4F95-932E-A7AA615BC440}"/>
          </ac:spMkLst>
        </pc:spChg>
      </pc:sldChg>
      <pc:sldChg chg="modSp mod">
        <pc:chgData name="Alfred Asterjadhi" userId="39de57b9-85c0-4fd1-aaac-8ca2b6560ad0" providerId="ADAL" clId="{BF499BAC-471B-4105-9FAC-2971E1489190}" dt="2023-05-15T17:12:23.592" v="2063" actId="20577"/>
        <pc:sldMkLst>
          <pc:docMk/>
          <pc:sldMk cId="2696761607" sldId="393"/>
        </pc:sldMkLst>
        <pc:graphicFrameChg chg="mod modGraphic">
          <ac:chgData name="Alfred Asterjadhi" userId="39de57b9-85c0-4fd1-aaac-8ca2b6560ad0" providerId="ADAL" clId="{BF499BAC-471B-4105-9FAC-2971E1489190}" dt="2023-05-15T17:12:23.592" v="2063" actId="2057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BF499BAC-471B-4105-9FAC-2971E1489190}" dt="2023-05-15T17:00:22.772" v="1971" actId="20577"/>
        <pc:sldMkLst>
          <pc:docMk/>
          <pc:sldMk cId="1616804006" sldId="394"/>
        </pc:sldMkLst>
        <pc:graphicFrameChg chg="mod modGraphic">
          <ac:chgData name="Alfred Asterjadhi" userId="39de57b9-85c0-4fd1-aaac-8ca2b6560ad0" providerId="ADAL" clId="{BF499BAC-471B-4105-9FAC-2971E1489190}" dt="2023-05-15T17:00:22.772" v="1971" actId="20577"/>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BF499BAC-471B-4105-9FAC-2971E1489190}" dt="2023-05-14T19:34:16.409" v="936"/>
        <pc:sldMkLst>
          <pc:docMk/>
          <pc:sldMk cId="917226829" sldId="396"/>
        </pc:sldMkLst>
        <pc:spChg chg="mod">
          <ac:chgData name="Alfred Asterjadhi" userId="39de57b9-85c0-4fd1-aaac-8ca2b6560ad0" providerId="ADAL" clId="{BF499BAC-471B-4105-9FAC-2971E1489190}" dt="2023-05-14T19:34:16.409" v="936"/>
          <ac:spMkLst>
            <pc:docMk/>
            <pc:sldMk cId="917226829" sldId="396"/>
            <ac:spMk id="3" creationId="{DFB0BA47-D7B6-4F95-932E-A7AA615BC440}"/>
          </ac:spMkLst>
        </pc:spChg>
      </pc:sldChg>
      <pc:sldChg chg="modSp mod">
        <pc:chgData name="Alfred Asterjadhi" userId="39de57b9-85c0-4fd1-aaac-8ca2b6560ad0" providerId="ADAL" clId="{BF499BAC-471B-4105-9FAC-2971E1489190}" dt="2023-05-14T19:14:42.332" v="539" actId="20577"/>
        <pc:sldMkLst>
          <pc:docMk/>
          <pc:sldMk cId="1345008357" sldId="401"/>
        </pc:sldMkLst>
        <pc:graphicFrameChg chg="mod modGraphic">
          <ac:chgData name="Alfred Asterjadhi" userId="39de57b9-85c0-4fd1-aaac-8ca2b6560ad0" providerId="ADAL" clId="{BF499BAC-471B-4105-9FAC-2971E1489190}" dt="2023-05-14T19:14:42.332" v="539" actId="20577"/>
          <ac:graphicFrameMkLst>
            <pc:docMk/>
            <pc:sldMk cId="1345008357" sldId="401"/>
            <ac:graphicFrameMk id="6" creationId="{5094FBC8-BB74-47F3-965D-16BC678F4D1D}"/>
          </ac:graphicFrameMkLst>
        </pc:graphicFrameChg>
      </pc:sldChg>
      <pc:sldChg chg="modSp mod">
        <pc:chgData name="Alfred Asterjadhi" userId="39de57b9-85c0-4fd1-aaac-8ca2b6560ad0" providerId="ADAL" clId="{BF499BAC-471B-4105-9FAC-2971E1489190}" dt="2023-05-15T13:09:27.194" v="1854" actId="14734"/>
        <pc:sldMkLst>
          <pc:docMk/>
          <pc:sldMk cId="900443605" sldId="982"/>
        </pc:sldMkLst>
        <pc:graphicFrameChg chg="mod modGraphic">
          <ac:chgData name="Alfred Asterjadhi" userId="39de57b9-85c0-4fd1-aaac-8ca2b6560ad0" providerId="ADAL" clId="{BF499BAC-471B-4105-9FAC-2971E1489190}" dt="2023-05-15T13:09:27.194" v="1854" actId="14734"/>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BF499BAC-471B-4105-9FAC-2971E1489190}" dt="2023-05-14T19:26:30.475" v="665" actId="207"/>
        <pc:sldMkLst>
          <pc:docMk/>
          <pc:sldMk cId="517202520" sldId="983"/>
        </pc:sldMkLst>
        <pc:graphicFrameChg chg="mod modGraphic">
          <ac:chgData name="Alfred Asterjadhi" userId="39de57b9-85c0-4fd1-aaac-8ca2b6560ad0" providerId="ADAL" clId="{BF499BAC-471B-4105-9FAC-2971E1489190}" dt="2023-05-14T19:26:30.475" v="665"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BF499BAC-471B-4105-9FAC-2971E1489190}" dt="2023-05-15T12:43:30.509" v="1851" actId="20577"/>
        <pc:sldMkLst>
          <pc:docMk/>
          <pc:sldMk cId="1847678110" sldId="984"/>
        </pc:sldMkLst>
        <pc:graphicFrameChg chg="mod modGraphic">
          <ac:chgData name="Alfred Asterjadhi" userId="39de57b9-85c0-4fd1-aaac-8ca2b6560ad0" providerId="ADAL" clId="{BF499BAC-471B-4105-9FAC-2971E1489190}" dt="2023-05-15T12:43:30.509" v="1851" actId="20577"/>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BF499BAC-471B-4105-9FAC-2971E1489190}" dt="2023-05-15T13:28:31.905" v="1863" actId="120"/>
        <pc:sldMkLst>
          <pc:docMk/>
          <pc:sldMk cId="2988653792" sldId="985"/>
        </pc:sldMkLst>
        <pc:spChg chg="mod">
          <ac:chgData name="Alfred Asterjadhi" userId="39de57b9-85c0-4fd1-aaac-8ca2b6560ad0" providerId="ADAL" clId="{BF499BAC-471B-4105-9FAC-2971E1489190}" dt="2023-05-14T16:07:18.844" v="24" actId="20577"/>
          <ac:spMkLst>
            <pc:docMk/>
            <pc:sldMk cId="2988653792" sldId="985"/>
            <ac:spMk id="2" creationId="{F2762690-C15C-4839-B40F-0AF3A4D89457}"/>
          </ac:spMkLst>
        </pc:spChg>
        <pc:graphicFrameChg chg="mod modGraphic">
          <ac:chgData name="Alfred Asterjadhi" userId="39de57b9-85c0-4fd1-aaac-8ca2b6560ad0" providerId="ADAL" clId="{BF499BAC-471B-4105-9FAC-2971E1489190}" dt="2023-05-15T13:28:31.905" v="1863" actId="120"/>
          <ac:graphicFrameMkLst>
            <pc:docMk/>
            <pc:sldMk cId="2988653792" sldId="985"/>
            <ac:graphicFrameMk id="6" creationId="{5094FBC8-BB74-47F3-965D-16BC678F4D1D}"/>
          </ac:graphicFrameMkLst>
        </pc:graphicFrameChg>
      </pc:sldChg>
      <pc:sldChg chg="addSp delSp modSp mod">
        <pc:chgData name="Alfred Asterjadhi" userId="39de57b9-85c0-4fd1-aaac-8ca2b6560ad0" providerId="ADAL" clId="{BF499BAC-471B-4105-9FAC-2971E1489190}" dt="2023-05-14T22:30:28.565" v="1709"/>
        <pc:sldMkLst>
          <pc:docMk/>
          <pc:sldMk cId="505590070" sldId="986"/>
        </pc:sldMkLst>
        <pc:spChg chg="mod">
          <ac:chgData name="Alfred Asterjadhi" userId="39de57b9-85c0-4fd1-aaac-8ca2b6560ad0" providerId="ADAL" clId="{BF499BAC-471B-4105-9FAC-2971E1489190}" dt="2023-05-14T19:45:27.656" v="1324" actId="13926"/>
          <ac:spMkLst>
            <pc:docMk/>
            <pc:sldMk cId="505590070" sldId="986"/>
            <ac:spMk id="2" creationId="{4B5F0D0E-8BB7-48AB-9160-728B8B3399A2}"/>
          </ac:spMkLst>
        </pc:spChg>
        <pc:spChg chg="mod">
          <ac:chgData name="Alfred Asterjadhi" userId="39de57b9-85c0-4fd1-aaac-8ca2b6560ad0" providerId="ADAL" clId="{BF499BAC-471B-4105-9FAC-2971E1489190}" dt="2023-05-14T19:45:05.964" v="1323" actId="20577"/>
          <ac:spMkLst>
            <pc:docMk/>
            <pc:sldMk cId="505590070" sldId="986"/>
            <ac:spMk id="3" creationId="{DFB0BA47-D7B6-4F95-932E-A7AA615BC440}"/>
          </ac:spMkLst>
        </pc:spChg>
        <pc:graphicFrameChg chg="add del">
          <ac:chgData name="Alfred Asterjadhi" userId="39de57b9-85c0-4fd1-aaac-8ca2b6560ad0" providerId="ADAL" clId="{BF499BAC-471B-4105-9FAC-2971E1489190}" dt="2023-05-14T22:30:28.565" v="1709"/>
          <ac:graphicFrameMkLst>
            <pc:docMk/>
            <pc:sldMk cId="505590070" sldId="986"/>
            <ac:graphicFrameMk id="7" creationId="{B83F0B97-71D5-2147-9D37-18A3E2D1436C}"/>
          </ac:graphicFrameMkLst>
        </pc:graphicFrameChg>
      </pc:sldChg>
      <pc:sldChg chg="modSp add mod">
        <pc:chgData name="Alfred Asterjadhi" userId="39de57b9-85c0-4fd1-aaac-8ca2b6560ad0" providerId="ADAL" clId="{BF499BAC-471B-4105-9FAC-2971E1489190}" dt="2023-05-15T12:42:22.863" v="1819"/>
        <pc:sldMkLst>
          <pc:docMk/>
          <pc:sldMk cId="359597898" sldId="996"/>
        </pc:sldMkLst>
        <pc:spChg chg="mod">
          <ac:chgData name="Alfred Asterjadhi" userId="39de57b9-85c0-4fd1-aaac-8ca2b6560ad0" providerId="ADAL" clId="{BF499BAC-471B-4105-9FAC-2971E1489190}" dt="2023-05-14T16:09:49.393" v="35" actId="20577"/>
          <ac:spMkLst>
            <pc:docMk/>
            <pc:sldMk cId="359597898" sldId="996"/>
            <ac:spMk id="2" creationId="{F2762690-C15C-4839-B40F-0AF3A4D89457}"/>
          </ac:spMkLst>
        </pc:spChg>
        <pc:graphicFrameChg chg="mod modGraphic">
          <ac:chgData name="Alfred Asterjadhi" userId="39de57b9-85c0-4fd1-aaac-8ca2b6560ad0" providerId="ADAL" clId="{BF499BAC-471B-4105-9FAC-2971E1489190}" dt="2023-05-15T12:42:22.863" v="1819"/>
          <ac:graphicFrameMkLst>
            <pc:docMk/>
            <pc:sldMk cId="359597898" sldId="996"/>
            <ac:graphicFrameMk id="6" creationId="{5094FBC8-BB74-47F3-965D-16BC678F4D1D}"/>
          </ac:graphicFrameMkLst>
        </pc:graphicFrameChg>
      </pc:sldChg>
      <pc:sldChg chg="modSp add mod">
        <pc:chgData name="Alfred Asterjadhi" userId="39de57b9-85c0-4fd1-aaac-8ca2b6560ad0" providerId="ADAL" clId="{BF499BAC-471B-4105-9FAC-2971E1489190}" dt="2023-05-14T16:13:24.395" v="53" actId="20577"/>
        <pc:sldMkLst>
          <pc:docMk/>
          <pc:sldMk cId="2586449012" sldId="997"/>
        </pc:sldMkLst>
        <pc:spChg chg="mod">
          <ac:chgData name="Alfred Asterjadhi" userId="39de57b9-85c0-4fd1-aaac-8ca2b6560ad0" providerId="ADAL" clId="{BF499BAC-471B-4105-9FAC-2971E1489190}" dt="2023-05-14T16:13:24.395" v="53" actId="20577"/>
          <ac:spMkLst>
            <pc:docMk/>
            <pc:sldMk cId="2586449012" sldId="997"/>
            <ac:spMk id="2" creationId="{F2762690-C15C-4839-B40F-0AF3A4D89457}"/>
          </ac:spMkLst>
        </pc:spChg>
      </pc:sldChg>
      <pc:sldMasterChg chg="modSp mod">
        <pc:chgData name="Alfred Asterjadhi" userId="39de57b9-85c0-4fd1-aaac-8ca2b6560ad0" providerId="ADAL" clId="{BF499BAC-471B-4105-9FAC-2971E1489190}" dt="2023-05-15T17:14:15.137" v="2065" actId="20577"/>
        <pc:sldMasterMkLst>
          <pc:docMk/>
          <pc:sldMasterMk cId="0" sldId="2147483648"/>
        </pc:sldMasterMkLst>
        <pc:spChg chg="mod">
          <ac:chgData name="Alfred Asterjadhi" userId="39de57b9-85c0-4fd1-aaac-8ca2b6560ad0" providerId="ADAL" clId="{BF499BAC-471B-4105-9FAC-2971E1489190}" dt="2023-05-15T17:14:15.137" v="2065"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802.11-23/0597r2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630-00-00be-lb-271-cr-for-35-7-2-part-ii.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01-00-00be-lb-271-cids-on-coexistence-assurance-document.docx" TargetMode="External"/><Relationship Id="rId12" Type="http://schemas.openxmlformats.org/officeDocument/2006/relationships/hyperlink" Target="https://mentor.ieee.org/802.11/dcn/23/11-23-0520-00-00be-lb271-cr-for-9-3-1-22-9.docx" TargetMode="External"/><Relationship Id="rId2" Type="http://schemas.openxmlformats.org/officeDocument/2006/relationships/hyperlink" Target="https://mentor.ieee.org/802.11/dcn/23/11-23-0306-00-00be-cr-for-35-5-2-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92-00-00be-lb271-cr-for-section-9-3-1-19-part2.doc" TargetMode="External"/><Relationship Id="rId11" Type="http://schemas.openxmlformats.org/officeDocument/2006/relationships/hyperlink" Target="https://mentor.ieee.org/802.11/dcn/23/11-23-0306-02-00be-cr-for-35-5-2-part-1.docx" TargetMode="External"/><Relationship Id="rId5" Type="http://schemas.openxmlformats.org/officeDocument/2006/relationships/hyperlink" Target="https://mentor.ieee.org/802.11/dcn/23/11-23-0669-00-00be-lb2271-cr-for-section-9-3-1-19-part1.doc" TargetMode="External"/><Relationship Id="rId10" Type="http://schemas.openxmlformats.org/officeDocument/2006/relationships/hyperlink" Target="https://mentor.ieee.org/802.11/dcn/23/11-23-0689-00-00be-lb271-cr-for-9-4-2-313-4-supported-eht-mcs-and-nss-set-field.docx" TargetMode="External"/><Relationship Id="rId4" Type="http://schemas.openxmlformats.org/officeDocument/2006/relationships/hyperlink" Target="https://mentor.ieee.org/802.11/dcn/23/11-23-0519-00-00be-lb271-cr-for-9-3-1-22-5.docx" TargetMode="External"/><Relationship Id="rId9" Type="http://schemas.openxmlformats.org/officeDocument/2006/relationships/hyperlink" Target="https://mentor.ieee.org/802.11/dcn/23/11-23-0716-00-00be-lb271-cr-for-clause-6-3.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672-00-00be-lb271-cr-for-clause-9-4-1-73.docx" TargetMode="External"/><Relationship Id="rId2" Type="http://schemas.openxmlformats.org/officeDocument/2006/relationships/hyperlink" Target="https://mentor.ieee.org/802.11/dcn/23/11-23-0735-00-00be-12-2-10-fixe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02-00-00be-lb-271-cr-for-9-2-4-8.docx" TargetMode="External"/><Relationship Id="rId5" Type="http://schemas.openxmlformats.org/officeDocument/2006/relationships/hyperlink" Target="https://mentor.ieee.org/802.11/dcn/23/11-23-0317-02-00be-cr-d30-miscs.docx" TargetMode="External"/><Relationship Id="rId4" Type="http://schemas.openxmlformats.org/officeDocument/2006/relationships/hyperlink" Target="https://mentor.ieee.org/802.11/dcn/23/11-23-0671-00-00be-lb271-cr-for-clause-9-4-1-72.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13" Type="http://schemas.openxmlformats.org/officeDocument/2006/relationships/hyperlink" Target="https://mentor.ieee.org/802.11/dcn/23/11-23-0741-00-00be-cr-d3-0-txvector-rxvector-parameters-part1.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12" Type="http://schemas.openxmlformats.org/officeDocument/2006/relationships/hyperlink" Target="https://mentor.ieee.org/802.11/dcn/23/11-23-0826-00-00be-lb271-cr-for-cid-17229-and-17231.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82-00-00be-lb-271-comment-resolutions-for-crs-in-9-4-2-313-3.docx" TargetMode="External"/><Relationship Id="rId11" Type="http://schemas.openxmlformats.org/officeDocument/2006/relationships/hyperlink" Target="https://mentor.ieee.org/802.11/dcn/23/11-23-0670-00-00be-lb271-cr-for-clause-3-2.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0742-00-00be-cr-d3-0-txvector-rxvector-parameters-part2.doc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693-00-00be-lb271-cr-on-btm.docx" TargetMode="External"/><Relationship Id="rId3" Type="http://schemas.openxmlformats.org/officeDocument/2006/relationships/hyperlink" Target="https://mentor.ieee.org/802.11/dcn/23/11-23-0403-01-00be-lb271-cr-for-cids-in-35-3-4-1.docx" TargetMode="External"/><Relationship Id="rId7" Type="http://schemas.openxmlformats.org/officeDocument/2006/relationships/hyperlink" Target="https://mentor.ieee.org/802.11/dcn/23/11-23-0673-00-00be-lb271-cr-for-mics-cids.docx" TargetMode="External"/><Relationship Id="rId2" Type="http://schemas.openxmlformats.org/officeDocument/2006/relationships/hyperlink" Target="https://mentor.ieee.org/802.11/dcn/23/11-23-0361-03-00be-lb271-cr-for-reconfiguration-ml-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58-00-00be-lb271-crs-for-35-8-4-r-twt-announcement.docx" TargetMode="External"/><Relationship Id="rId11" Type="http://schemas.openxmlformats.org/officeDocument/2006/relationships/hyperlink" Target="https://mentor.ieee.org/802.11/dcn/23/11-23-0746-00-00be-lb271-cr-35-14-part-2.docx" TargetMode="External"/><Relationship Id="rId5" Type="http://schemas.openxmlformats.org/officeDocument/2006/relationships/hyperlink" Target="https://mentor.ieee.org/802.11/dcn/23/11-23-0548-00-00be-tgbe-lb271-security-comment-resolutions-part-1.docx" TargetMode="External"/><Relationship Id="rId10" Type="http://schemas.openxmlformats.org/officeDocument/2006/relationships/hyperlink" Target="https://mentor.ieee.org/802.11/dcn/23/11-23-0720-00-00be-lb271-4-9-6-mlo-reference-model.docx" TargetMode="External"/><Relationship Id="rId4" Type="http://schemas.openxmlformats.org/officeDocument/2006/relationships/hyperlink" Target="https://mentor.ieee.org/802.11/dcn/23/11-23-0568-00-00be-lb271-cids-assigned-to-abhi-part-3.docx" TargetMode="External"/><Relationship Id="rId9" Type="http://schemas.openxmlformats.org/officeDocument/2006/relationships/hyperlink" Target="https://mentor.ieee.org/802.11/dcn/23/11-23-0373-00-00be-lb271-cr-for-two-bqrs.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796-00-00be-lb271-cr-for-r-twt-part-3.docx" TargetMode="External"/><Relationship Id="rId3" Type="http://schemas.openxmlformats.org/officeDocument/2006/relationships/hyperlink" Target="https://mentor.ieee.org/802.11/dcn/23/11-23-0757-01-00be-cr-for-lb271-cids-part3.docx" TargetMode="External"/><Relationship Id="rId7" Type="http://schemas.openxmlformats.org/officeDocument/2006/relationships/hyperlink" Target="https://mentor.ieee.org/802.11/dcn/23/11-23-0791-00-00be-lb271-cr-for-cids-in-35-3-23.docx" TargetMode="External"/><Relationship Id="rId2" Type="http://schemas.openxmlformats.org/officeDocument/2006/relationships/hyperlink" Target="https://mentor.ieee.org/802.11/dcn/23/11-23-0754-00-00be-lb271-cr-for-r-twt-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38-00-00be-lb271-cr-for-clause-35-3-7-4-2-part-2.docx" TargetMode="External"/><Relationship Id="rId11" Type="http://schemas.openxmlformats.org/officeDocument/2006/relationships/hyperlink" Target="https://mentor.ieee.org/802.11/dcn/23/11-23-0572-04-00be-lb271-cr-cl35-emlsr-part3.docx" TargetMode="External"/><Relationship Id="rId5" Type="http://schemas.openxmlformats.org/officeDocument/2006/relationships/hyperlink" Target="https://mentor.ieee.org/802.11/dcn/23/11-23-0786-00-00be-lb271-cr-for-cid-16338.docx" TargetMode="External"/><Relationship Id="rId10" Type="http://schemas.openxmlformats.org/officeDocument/2006/relationships/hyperlink" Target="https://mentor.ieee.org/802.11/dcn/23/11-23-0772-01-00be-resolution-of-epcs-edca-related-cids.docx" TargetMode="External"/><Relationship Id="rId4" Type="http://schemas.openxmlformats.org/officeDocument/2006/relationships/hyperlink" Target="https://mentor.ieee.org/802.11/dcn/23/11-23-0731-00-00be-tgbe-lb271-security-comment-resolutions-part-2.docx" TargetMode="External"/><Relationship Id="rId9" Type="http://schemas.openxmlformats.org/officeDocument/2006/relationships/hyperlink" Target="https://mentor.ieee.org/802.11/dcn/23/11-23-0803-01-00be-lb271-cr-for-35-3-7-1-7-part-ii.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841-00-00be-lb271-cr-for-twt-information-frame-for-rtwt.docx" TargetMode="External"/><Relationship Id="rId3" Type="http://schemas.openxmlformats.org/officeDocument/2006/relationships/hyperlink" Target="https://mentor.ieee.org/802.11/dcn/23/11-23-0678-04-00be-cr-for-miscellaneous-cids.docx" TargetMode="External"/><Relationship Id="rId7" Type="http://schemas.openxmlformats.org/officeDocument/2006/relationships/hyperlink" Target="https://mentor.ieee.org/802.11/dcn/23/11-23-0691-00-00be-lb271-cr-for-misc-cids.docx" TargetMode="External"/><Relationship Id="rId2" Type="http://schemas.openxmlformats.org/officeDocument/2006/relationships/hyperlink" Target="https://mentor.ieee.org/802.11/dcn/23/11-23-0643-07-00be-lb271-cids-assigned-to-abhi-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95-04-00be-cr-for-35-3-19.docx" TargetMode="External"/><Relationship Id="rId5" Type="http://schemas.openxmlformats.org/officeDocument/2006/relationships/hyperlink" Target="https://mentor.ieee.org/802.11/dcn/23/11-23-0590-04-00be-lb271-cr-for-cids-in-35-3-7-1-x.docx" TargetMode="External"/><Relationship Id="rId4" Type="http://schemas.openxmlformats.org/officeDocument/2006/relationships/hyperlink" Target="https://mentor.ieee.org/802.11/dcn/23/11-23-0588-03-00be-lb271-cr-for-cids-in-35-3-7-1-1.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27-04-00be-lb271-cr-for-subclause-35-3-1.docx" TargetMode="External"/><Relationship Id="rId2" Type="http://schemas.openxmlformats.org/officeDocument/2006/relationships/hyperlink" Target="https://mentor.ieee.org/802.11/dcn/23/11-23-0763-00-00be-lb271-cr-of-nstr-status-update.docx" TargetMode="External"/><Relationship Id="rId1" Type="http://schemas.openxmlformats.org/officeDocument/2006/relationships/slideLayout" Target="../slideLayouts/slideLayout5.xml"/><Relationship Id="rId5" Type="http://schemas.openxmlformats.org/officeDocument/2006/relationships/hyperlink" Target="https://mentor.ieee.org/802.11/dcn/23/11-23-0609-00-00be-cr-for-scs-related-cids.docx" TargetMode="External"/><Relationship Id="rId4" Type="http://schemas.openxmlformats.org/officeDocument/2006/relationships/hyperlink" Target="https://mentor.ieee.org/802.11/dcn/23/11-23-0638-03-00be-lb271-cr-for-subclause-35-3-15-part-1.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04-02-00be-lb271-cr-cl35-mlti-part1.docx" TargetMode="External"/><Relationship Id="rId7" Type="http://schemas.openxmlformats.org/officeDocument/2006/relationships/hyperlink" Target="https://mentor.ieee.org/802.11/dcn/23/11-23-0384-02-00be-lb271-cr-for-twt-info-frame.docx" TargetMode="External"/><Relationship Id="rId2" Type="http://schemas.openxmlformats.org/officeDocument/2006/relationships/hyperlink" Target="https://mentor.ieee.org/802.11/dcn/23/11-23-0747-00-00be-lb271-cr-cl35-emlsr-deferred-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0-05-00be-resolution-of-epcs-related-cids-in-clause-35-16-lb271.docx" TargetMode="External"/><Relationship Id="rId5" Type="http://schemas.openxmlformats.org/officeDocument/2006/relationships/hyperlink" Target="https://mentor.ieee.org/802.11/dcn/23/11-23-0357-00-00be-lb271-cids-on-twt.docx" TargetMode="External"/><Relationship Id="rId4" Type="http://schemas.openxmlformats.org/officeDocument/2006/relationships/hyperlink" Target="https://mentor.ieee.org/802.11/dcn/23/11-23-0296-05-00be-lb271-cids-assigned-to-abhi-part-1.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492-00-00be-lb271-cr-for-section-9-3-1-19-part2.doc" TargetMode="External"/><Relationship Id="rId3" Type="http://schemas.openxmlformats.org/officeDocument/2006/relationships/hyperlink" Target="https://mentor.ieee.org/802.11/dcn/23/11-23-0654-00-00be-p802-11be-par-extension.pdf" TargetMode="External"/><Relationship Id="rId7" Type="http://schemas.openxmlformats.org/officeDocument/2006/relationships/hyperlink" Target="https://mentor.ieee.org/802.11/dcn/23/11-23-0669-00-00be-lb2271-cr-for-section-9-3-1-19-part1.doc" TargetMode="External"/><Relationship Id="rId2" Type="http://schemas.openxmlformats.org/officeDocument/2006/relationships/hyperlink" Target="https://mentor.ieee.org/802.11/dcn/23/11-23-0273-02-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19-00-00be-lb271-cr-for-9-3-1-22-5.docx" TargetMode="External"/><Relationship Id="rId11" Type="http://schemas.openxmlformats.org/officeDocument/2006/relationships/hyperlink" Target="https://mentor.ieee.org/802.11/dcn/23/11-23-0689-00-00be-lb271-cr-for-9-4-2-313-4-supported-eht-mcs-and-nss-set-field.docx" TargetMode="External"/><Relationship Id="rId5" Type="http://schemas.openxmlformats.org/officeDocument/2006/relationships/hyperlink" Target="https://mentor.ieee.org/802.11/dcn/23/11-23-0518-00-00be-lb271-cr-for-9-3-1-22-4.docx" TargetMode="External"/><Relationship Id="rId10" Type="http://schemas.openxmlformats.org/officeDocument/2006/relationships/hyperlink" Target="https://mentor.ieee.org/802.11/dcn/23/11-23-0716-00-00be-lb271-cr-for-clause-6-3.docx" TargetMode="External"/><Relationship Id="rId4" Type="http://schemas.openxmlformats.org/officeDocument/2006/relationships/hyperlink" Target="https://mentor.ieee.org/802.11/dcn/23/11-23-0306-00-00be-cr-for-35-5-2-part-1.docx" TargetMode="External"/><Relationship Id="rId9" Type="http://schemas.openxmlformats.org/officeDocument/2006/relationships/hyperlink" Target="https://mentor.ieee.org/802.11/dcn/23/11-23-0701-00-00be-lb-271-cids-on-coexistence-assurance-document.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9-08-00be-may-mac-adhoc-agenda.docx" TargetMode="External"/><Relationship Id="rId2" Type="http://schemas.openxmlformats.org/officeDocument/2006/relationships/hyperlink" Target="https://mentor.ieee.org/802.11/dcn/23/11-23-0509-21-00be-mar-may-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0746-00-00be-lb271-cr-35-14-part-2.docx" TargetMode="External"/><Relationship Id="rId3" Type="http://schemas.openxmlformats.org/officeDocument/2006/relationships/hyperlink" Target="https://mentor.ieee.org/802.11/dcn/23/11-23-0458-00-00be-lb271-crs-for-35-8-4-r-twt-announcement.docx" TargetMode="External"/><Relationship Id="rId7" Type="http://schemas.openxmlformats.org/officeDocument/2006/relationships/hyperlink" Target="https://mentor.ieee.org/802.11/dcn/23/11-23-0720-00-00be-lb271-4-9-6-mlo-reference-model.docx" TargetMode="External"/><Relationship Id="rId2" Type="http://schemas.openxmlformats.org/officeDocument/2006/relationships/hyperlink" Target="https://mentor.ieee.org/802.11/dcn/23/11-23-0548-00-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3-00-00be-lb271-cr-for-two-bqrs.docx" TargetMode="External"/><Relationship Id="rId5" Type="http://schemas.openxmlformats.org/officeDocument/2006/relationships/hyperlink" Target="https://mentor.ieee.org/802.11/dcn/23/11-23-0693-00-00be-lb271-cr-on-btm.docx" TargetMode="External"/><Relationship Id="rId4" Type="http://schemas.openxmlformats.org/officeDocument/2006/relationships/hyperlink" Target="https://mentor.ieee.org/802.11/dcn/23/11-23-0673-00-00be-lb271-cr-for-mics-cids.docx" TargetMode="External"/><Relationship Id="rId9" Type="http://schemas.openxmlformats.org/officeDocument/2006/relationships/hyperlink" Target="https://mentor.ieee.org/802.11/dcn/23/11-23-0738-00-00be-lb271-cr-for-clause-35-3-7-4-2-part-2.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2-00-00be-lb-271-comment-resolutions-for-crs-in-9-4-2-313-3.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0689-00-00be-lb271-cr-for-9-4-2-313-4-supported-eht-mcs-and-nss-set-field.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2023 meeting and conf calls</a:t>
            </a:r>
          </a:p>
          <a:p>
            <a:pPr>
              <a:buFont typeface="Arial" panose="020B0604020202020204" pitchFamily="34" charset="0"/>
              <a:buChar char="•"/>
            </a:pPr>
            <a:r>
              <a:rPr lang="en-US" sz="1800" dirty="0"/>
              <a:t>Review PAR extension request</a:t>
            </a:r>
          </a:p>
          <a:p>
            <a:pPr>
              <a:buFont typeface="Arial" panose="020B0604020202020204" pitchFamily="34" charset="0"/>
              <a:buChar char="•"/>
            </a:pPr>
            <a:r>
              <a:rPr lang="en-US" sz="1800" dirty="0"/>
              <a:t>Approve TGbe minutes from March.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July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March 2023 F2F, and conf calls</a:t>
            </a:r>
          </a:p>
          <a:p>
            <a:pPr marL="800100" lvl="1" indent="-342900">
              <a:buFont typeface="Arial" panose="020B0604020202020204" pitchFamily="34" charset="0"/>
              <a:buChar char="•"/>
            </a:pPr>
            <a:r>
              <a:rPr lang="en-US" altLang="en-US" sz="1100" dirty="0"/>
              <a:t>Review PAR extension request</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PM1, MAC/PHY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Tuesday, EVE, MAC (19:30-21:30)</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077891040"/>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Orlando, Florida, USA</a:t>
            </a:r>
          </a:p>
          <a:p>
            <a:pPr algn="ctr">
              <a:lnSpc>
                <a:spcPct val="90000"/>
              </a:lnSpc>
              <a:buFontTx/>
              <a:buNone/>
            </a:pPr>
            <a:r>
              <a:rPr lang="en-US" sz="4000" dirty="0">
                <a:latin typeface="Arial" panose="020B0604020202020204" pitchFamily="34" charset="0"/>
              </a:rPr>
              <a:t>May 14-19,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23833394"/>
              </p:ext>
            </p:extLst>
          </p:nvPr>
        </p:nvGraphicFramePr>
        <p:xfrm>
          <a:off x="851217" y="1582301"/>
          <a:ext cx="7736269" cy="38261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306r2</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0070C0"/>
                          </a:solidFill>
                          <a:effectLst/>
                          <a:latin typeface="+mn-lt"/>
                          <a:ea typeface="Times New Roman" panose="02020603050405020304" pitchFamily="18" charset="0"/>
                        </a:rPr>
                        <a:t>CR for 35.5.2-part 1</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0070C0"/>
                          </a:solidFill>
                          <a:effectLst/>
                          <a:latin typeface="+mn-lt"/>
                          <a:ea typeface="Times New Roman" panose="02020603050405020304" pitchFamily="18" charset="0"/>
                        </a:rPr>
                        <a:t>Yanjun Sun</a:t>
                      </a:r>
                      <a:endParaRPr lang="en-US" sz="100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mn-lt"/>
                          <a:ea typeface="Times New Roman" panose="02020603050405020304" pitchFamily="18" charset="0"/>
                        </a:rPr>
                        <a:t>Q4M-23C</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70C0"/>
                          </a:solidFill>
                          <a:effectLst/>
                          <a:latin typeface="+mn-lt"/>
                          <a:ea typeface="Times New Roman" panose="02020603050405020304" pitchFamily="18" charset="0"/>
                        </a:rPr>
                        <a:t>25C-19GT</a:t>
                      </a:r>
                      <a:endParaRPr lang="en-US" sz="100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70C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518r0</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0070C0"/>
                          </a:solidFill>
                          <a:effectLst/>
                          <a:latin typeface="+mn-lt"/>
                          <a:ea typeface="Times New Roman" panose="02020603050405020304" pitchFamily="18" charset="0"/>
                        </a:rPr>
                        <a:t>LB271 CR for 9 3 1 22 4</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0070C0"/>
                          </a:solidFill>
                          <a:effectLst/>
                          <a:latin typeface="+mn-lt"/>
                          <a:ea typeface="Times New Roman" panose="02020603050405020304" pitchFamily="18" charset="0"/>
                        </a:rPr>
                        <a:t>Yanjun Sun</a:t>
                      </a:r>
                      <a:endParaRPr lang="en-US" sz="100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mn-lt"/>
                          <a:ea typeface="Times New Roman" panose="02020603050405020304" pitchFamily="18" charset="0"/>
                        </a:rPr>
                        <a:t>Q4M-5C</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70C0"/>
                          </a:solidFill>
                          <a:effectLst/>
                          <a:latin typeface="+mn-lt"/>
                          <a:ea typeface="Times New Roman" panose="02020603050405020304" pitchFamily="18" charset="0"/>
                        </a:rPr>
                        <a:t>5C-4GT</a:t>
                      </a:r>
                      <a:endParaRPr lang="en-US" sz="100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519r1</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0070C0"/>
                          </a:solidFill>
                          <a:effectLst/>
                          <a:latin typeface="+mn-lt"/>
                          <a:ea typeface="Times New Roman" panose="02020603050405020304" pitchFamily="18" charset="0"/>
                        </a:rPr>
                        <a:t>LB271 CR for 9 3 1 22 5</a:t>
                      </a:r>
                      <a:endParaRPr lang="en-US" sz="100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0070C0"/>
                          </a:solidFill>
                          <a:effectLst/>
                          <a:latin typeface="+mn-lt"/>
                          <a:ea typeface="Times New Roman" panose="02020603050405020304" pitchFamily="18" charset="0"/>
                        </a:rPr>
                        <a:t>Yanjun Sun</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mn-lt"/>
                          <a:ea typeface="Times New Roman" panose="02020603050405020304" pitchFamily="18" charset="0"/>
                        </a:rPr>
                        <a:t>Q4M-16C</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mn-lt"/>
                          <a:ea typeface="Times New Roman" panose="02020603050405020304" pitchFamily="18" charset="0"/>
                        </a:rPr>
                        <a:t>16C</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70C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669r1</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70C0"/>
                          </a:solidFill>
                          <a:effectLst/>
                          <a:latin typeface="+mn-lt"/>
                          <a:ea typeface="Times New Roman" panose="02020603050405020304" pitchFamily="18" charset="0"/>
                        </a:rPr>
                        <a:t>CR for Section 9.3.1.19–part1</a:t>
                      </a:r>
                      <a:endParaRPr lang="en-US" sz="100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70C0"/>
                          </a:solidFill>
                          <a:effectLst/>
                          <a:latin typeface="+mn-lt"/>
                          <a:ea typeface="Times New Roman" panose="02020603050405020304" pitchFamily="18" charset="0"/>
                        </a:rPr>
                        <a:t>Genadiy Tsodik</a:t>
                      </a:r>
                      <a:endParaRPr lang="en-US" sz="100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mn-lt"/>
                          <a:ea typeface="Times New Roman" panose="02020603050405020304" pitchFamily="18" charset="0"/>
                        </a:rPr>
                        <a:t>Q4M-4C</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mn-lt"/>
                          <a:ea typeface="Times New Roman" panose="02020603050405020304" pitchFamily="18" charset="0"/>
                        </a:rPr>
                        <a:t>4C</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70C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492r0</a:t>
                      </a:r>
                      <a:endParaRPr lang="en-US" sz="100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70C0"/>
                          </a:solidFill>
                          <a:effectLst/>
                          <a:latin typeface="+mn-lt"/>
                          <a:ea typeface="Times New Roman" panose="02020603050405020304" pitchFamily="18" charset="0"/>
                        </a:rPr>
                        <a:t>CR for Section 9.3.1.19–part2</a:t>
                      </a:r>
                      <a:endParaRPr lang="en-US" sz="100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70C0"/>
                          </a:solidFill>
                          <a:effectLst/>
                          <a:latin typeface="+mn-lt"/>
                          <a:ea typeface="Times New Roman" panose="02020603050405020304" pitchFamily="18" charset="0"/>
                        </a:rPr>
                        <a:t>Genadiy Tsodik</a:t>
                      </a:r>
                      <a:endParaRPr lang="en-US" sz="100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mn-lt"/>
                          <a:ea typeface="Times New Roman" panose="02020603050405020304" pitchFamily="18" charset="0"/>
                        </a:rPr>
                        <a:t>Q4M-3C</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mn-lt"/>
                          <a:ea typeface="Times New Roman" panose="02020603050405020304" pitchFamily="18" charset="0"/>
                        </a:rPr>
                        <a:t>3C</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70C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701r0</a:t>
                      </a:r>
                      <a:endParaRPr lang="en-US" sz="100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70C0"/>
                          </a:solidFill>
                          <a:effectLst/>
                          <a:latin typeface="+mn-lt"/>
                          <a:ea typeface="Times New Roman" panose="02020603050405020304" pitchFamily="18" charset="0"/>
                        </a:rPr>
                        <a:t>CIDs on Coexistence Assurance document</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70C0"/>
                          </a:solidFill>
                          <a:effectLst/>
                          <a:latin typeface="+mn-lt"/>
                          <a:ea typeface="Times New Roman" panose="02020603050405020304" pitchFamily="18" charset="0"/>
                        </a:rPr>
                        <a:t>Sigurd Schelstraete</a:t>
                      </a:r>
                      <a:endParaRPr lang="en-US" sz="1000">
                        <a:solidFill>
                          <a:srgbClr val="0070C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70C0"/>
                          </a:solidFill>
                          <a:effectLst/>
                          <a:latin typeface="+mn-lt"/>
                          <a:ea typeface="Times New Roman" panose="02020603050405020304" pitchFamily="18" charset="0"/>
                        </a:rPr>
                        <a:t>Q4M-1C</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mn-lt"/>
                          <a:ea typeface="Times New Roman" panose="02020603050405020304" pitchFamily="18" charset="0"/>
                        </a:rPr>
                        <a:t>1C</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8"/>
                        </a:rPr>
                        <a:t>630r0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CR for 35.7.2 Part II</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Zinan Lin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17C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70C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716r</a:t>
                      </a:r>
                      <a:r>
                        <a:rPr lang="en-GB" sz="1000" u="sng" dirty="0">
                          <a:solidFill>
                            <a:srgbClr val="0070C0"/>
                          </a:solidFill>
                          <a:effectLst/>
                          <a:latin typeface="+mn-lt"/>
                          <a:ea typeface="Times New Roman" panose="02020603050405020304" pitchFamily="18" charset="0"/>
                        </a:rPr>
                        <a:t>1</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70C0"/>
                          </a:solidFill>
                          <a:effectLst/>
                          <a:latin typeface="+mn-lt"/>
                          <a:ea typeface="Times New Roman" panose="02020603050405020304" pitchFamily="18" charset="0"/>
                        </a:rPr>
                        <a:t>CR for clause 6.3</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70C0"/>
                          </a:solidFill>
                          <a:effectLst/>
                          <a:latin typeface="+mn-lt"/>
                          <a:ea typeface="Times New Roman" panose="02020603050405020304" pitchFamily="18" charset="0"/>
                        </a:rPr>
                        <a:t>Yan Li</a:t>
                      </a:r>
                      <a:endParaRPr lang="en-US" sz="1000">
                        <a:solidFill>
                          <a:srgbClr val="0070C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70C0"/>
                          </a:solidFill>
                          <a:effectLst/>
                          <a:latin typeface="+mn-lt"/>
                          <a:ea typeface="Times New Roman" panose="02020603050405020304" pitchFamily="18" charset="0"/>
                        </a:rPr>
                        <a:t>Q4M-5C</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mn-lt"/>
                          <a:ea typeface="Times New Roman" panose="02020603050405020304" pitchFamily="18" charset="0"/>
                        </a:rPr>
                        <a:t>5C</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10"/>
                        </a:rPr>
                        <a:t>689r0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CR for 9.4.2.313.4 supported EHT-MCS And NSS Set field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Partially Presented</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6C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11"/>
                        </a:rPr>
                        <a:t>306r2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CR for 35.5.2-part 1</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Yanjun Sun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10C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4"/>
                        </a:rPr>
                        <a:t>519r0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CR for 9.3.1.22.5</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Yanjun Sun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17C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12"/>
                        </a:rPr>
                        <a:t>520r0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9.3.1.22.9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Yanjun Sun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18C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73007689"/>
              </p:ext>
            </p:extLst>
          </p:nvPr>
        </p:nvGraphicFramePr>
        <p:xfrm>
          <a:off x="851217" y="1582301"/>
          <a:ext cx="7736269" cy="37269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728r0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35.15.2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18C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735r0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12.2.10 fixes</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Brian Hart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NoC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672r0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CR-for-Clause 9.4.1.73</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Dongguk Lim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8C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671r0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CR-for-Clause 9.4.1.72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Dongguk Lim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5"/>
                        </a:rPr>
                        <a:t>317r2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cr_d30_Miscs.</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Xiaogang Chen</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10C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6"/>
                        </a:rPr>
                        <a:t>602r0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 271 CR for 9.2.4.8</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Hanqing Lou</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2C</a:t>
                      </a: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61345751"/>
              </p:ext>
            </p:extLst>
          </p:nvPr>
        </p:nvGraphicFramePr>
        <p:xfrm>
          <a:off x="851217" y="1582301"/>
          <a:ext cx="7736269" cy="38881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542r0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EHT-SIG Part 3</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Ross J. Yu</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PHY</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3"/>
                        </a:rPr>
                        <a:t>533r0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EHT-SIG Part 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Ross J. Yu</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PHY</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611r1</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EHT PPE Thresholds Field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11</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PHY</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652r1</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CIDs 15325, 15326 and 17178</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PHY</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682r0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 271 comment resolutions for CRs in 9.4.2.313.3</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Kanke Wu</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PHY</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687r0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36.3.7 overview of the PPDU encoding process</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Bo Gong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PHY</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686r0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36.2.6 Support for non-HT, HT, VHT and HE formats</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Bo Gong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4</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PHY</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685r0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cr-for-36.2.4-PHY CONFIG_VECTOR</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Bo Gong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PHY</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699r0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CID 17146</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Sigurd Schelstraete</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PHY</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670r0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CR-for-clause 3.2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Dongguk Lim</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11</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PHY</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12"/>
                        </a:rPr>
                        <a:t>826r0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a:t>
                      </a:r>
                      <a:r>
                        <a:rPr lang="en-US" sz="1000" b="0" i="0" kern="1200" dirty="0" err="1">
                          <a:solidFill>
                            <a:schemeClr val="tx1"/>
                          </a:solidFill>
                          <a:latin typeface="+mn-lt"/>
                          <a:ea typeface="+mn-ea"/>
                          <a:cs typeface="+mn-cs"/>
                        </a:rPr>
                        <a:t>cr</a:t>
                      </a:r>
                      <a:r>
                        <a:rPr lang="en-US" sz="1000" b="0" i="0" kern="1200" dirty="0">
                          <a:solidFill>
                            <a:schemeClr val="tx1"/>
                          </a:solidFill>
                          <a:latin typeface="+mn-lt"/>
                          <a:ea typeface="+mn-ea"/>
                          <a:cs typeface="+mn-cs"/>
                        </a:rPr>
                        <a:t>-for-CID 17229 and 17231</a:t>
                      </a:r>
                    </a:p>
                  </a:txBody>
                  <a:tcPr marL="9525" marR="9525" marT="9525" marB="0" anchor="b"/>
                </a:tc>
                <a:tc>
                  <a:txBody>
                    <a:bodyPr/>
                    <a:lstStyle/>
                    <a:p>
                      <a:pPr marL="0" marR="0" algn="l">
                        <a:spcBef>
                          <a:spcPts val="0"/>
                        </a:spcBef>
                        <a:spcAft>
                          <a:spcPts val="0"/>
                        </a:spcAft>
                      </a:pPr>
                      <a:r>
                        <a:rPr lang="en-US" sz="1000" b="0" i="0" kern="1200" dirty="0" err="1">
                          <a:solidFill>
                            <a:schemeClr val="tx1"/>
                          </a:solidFill>
                          <a:effectLst/>
                          <a:latin typeface="+mn-lt"/>
                          <a:ea typeface="+mn-ea"/>
                          <a:cs typeface="+mn-cs"/>
                        </a:rPr>
                        <a:t>Yapu</a:t>
                      </a:r>
                      <a:r>
                        <a:rPr lang="en-US" sz="1000" b="0" i="0" kern="1200" dirty="0">
                          <a:solidFill>
                            <a:schemeClr val="tx1"/>
                          </a:solidFill>
                          <a:effectLst/>
                          <a:latin typeface="+mn-lt"/>
                          <a:ea typeface="+mn-ea"/>
                          <a:cs typeface="+mn-cs"/>
                        </a:rPr>
                        <a:t> Li</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latin typeface="+mn-lt"/>
                          <a:ea typeface="+mn-ea"/>
                          <a:cs typeface="+mn-cs"/>
                          <a:hlinkClick r:id="rId13"/>
                        </a:rPr>
                        <a:t>741r0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cr-d3-0-txvector-rxvector-parameters-part1</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a:t>
                      </a:r>
                    </a:p>
                    <a:p>
                      <a:pPr marL="0" marR="0" algn="ctr">
                        <a:spcBef>
                          <a:spcPts val="0"/>
                        </a:spcBef>
                        <a:spcAft>
                          <a:spcPts val="0"/>
                        </a:spcAft>
                      </a:pPr>
                      <a:r>
                        <a:rPr lang="en-US" sz="1000" dirty="0">
                          <a:solidFill>
                            <a:schemeClr val="tx1"/>
                          </a:solidFill>
                          <a:effectLst/>
                          <a:latin typeface="+mn-lt"/>
                          <a:ea typeface="Times New Roman" panose="02020603050405020304" pitchFamily="18" charset="0"/>
                        </a:rPr>
                        <a:t>Tue</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89588275"/>
              </p:ext>
            </p:extLst>
          </p:nvPr>
        </p:nvGraphicFramePr>
        <p:xfrm>
          <a:off x="851217" y="1582301"/>
          <a:ext cx="7736269" cy="401650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2"/>
                        </a:rPr>
                        <a:t>742r0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cr-d3-0-txvector-rxvector-parameters-part2</a:t>
                      </a:r>
                    </a:p>
                  </a:txBody>
                  <a:tcPr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a:t>
                      </a:r>
                    </a:p>
                    <a:p>
                      <a:pPr marL="0" marR="0" algn="ctr">
                        <a:spcBef>
                          <a:spcPts val="0"/>
                        </a:spcBef>
                        <a:spcAft>
                          <a:spcPts val="0"/>
                        </a:spcAft>
                      </a:pPr>
                      <a:r>
                        <a:rPr lang="en-US" sz="1000" dirty="0">
                          <a:solidFill>
                            <a:schemeClr val="tx1"/>
                          </a:solidFill>
                          <a:effectLst/>
                          <a:latin typeface="+mn-lt"/>
                          <a:ea typeface="Times New Roman" panose="02020603050405020304" pitchFamily="18" charset="0"/>
                        </a:rPr>
                        <a:t>Tue</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781r0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36.3.2.5 20 MHz operating non-AP EHT STAs participating in wider bandwidth OFDMA</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PHYs</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37117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rgbClr val="7030A0"/>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5864490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2414609"/>
              </p:ext>
            </p:extLst>
          </p:nvPr>
        </p:nvGraphicFramePr>
        <p:xfrm>
          <a:off x="851217" y="1582301"/>
          <a:ext cx="7736269" cy="425280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361r3</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Reconfiguration ML element - part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Binita Gupta</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SP-6C-TBD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4"/>
                        </a:rPr>
                        <a:t>568r0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CIDs assigned to Abhi -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Abhishek Patil</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04/26</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548r0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LB271 Security Comment Resolutions Part 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Michael Montemurro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30C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6"/>
                        </a:rPr>
                        <a:t>458r0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CRs for 35.8.4 R-TWT announcement</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23C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673r0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LB271: CR for MICS CIDs</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Abdel K. Ajami</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9C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693r0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on BTM</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Guogang Huang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10C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9"/>
                        </a:rPr>
                        <a:t>373r0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000" kern="1200" dirty="0">
                          <a:solidFill>
                            <a:srgbClr val="000000"/>
                          </a:solidFill>
                          <a:effectLst/>
                          <a:latin typeface="Times New Roman" panose="02020603050405020304" pitchFamily="18" charset="0"/>
                          <a:ea typeface="Times New Roman" panose="02020603050405020304" pitchFamily="18" charset="0"/>
                        </a:rPr>
                        <a:t>LB271 CR for Two BQRs</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7C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0"/>
                        </a:rPr>
                        <a:t>720r0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LB271-4.9.6 (MLO reference model)</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12C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746r0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35.14 part 2</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9C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745r0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35.3.18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	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67175106"/>
              </p:ext>
            </p:extLst>
          </p:nvPr>
        </p:nvGraphicFramePr>
        <p:xfrm>
          <a:off x="851217" y="1582301"/>
          <a:ext cx="7736269" cy="402456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2"/>
                        </a:rPr>
                        <a:t>754r0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CR for R-TWT -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mn-lt"/>
                          <a:ea typeface="Times New Roman" panose="02020603050405020304" pitchFamily="18" charset="0"/>
                        </a:rPr>
                        <a:t>	20C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757r1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CR for LB271 CIDs - Part3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mn-lt"/>
                          <a:ea typeface="Times New Roman" panose="02020603050405020304" pitchFamily="18" charset="0"/>
                        </a:rPr>
                        <a:t>	10C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731r0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Security Comment Resolutions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Michael Montemurro</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15C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786r0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CID 16338</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Juseong Moon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738r0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Clause 35.3.7.4.2 - Part 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Arik Klein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13C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CIDs in 35.3.12.4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Laurent Cariou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25C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7"/>
                        </a:rPr>
                        <a:t>791r0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mn-lt"/>
                          <a:ea typeface="Times New Roman" panose="02020603050405020304" pitchFamily="18" charset="0"/>
                        </a:rPr>
                        <a:t> CR for CIDs in 35.3.23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Laurent Cariou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8"/>
                        </a:rPr>
                        <a:t>796r0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CR for R-TWT - Part 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802r0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 16415 on 35.3.17 Enhanced multi-link single radio operation</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Liuming Lu</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9"/>
                        </a:rPr>
                        <a:t>803r1</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cr-for-35.3.7.1.7-Part-II</a:t>
                      </a:r>
                    </a:p>
                  </a:txBody>
                  <a:tcPr marL="9525" marR="9525" marT="9525" marB="0"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latin typeface="+mn-lt"/>
                          <a:ea typeface="+mn-ea"/>
                          <a:cs typeface="+mn-cs"/>
                          <a:hlinkClick r:id="rId10"/>
                        </a:rPr>
                        <a:t>772r1</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Resolution of EPCS EDCA-Related CIDs</a:t>
                      </a:r>
                    </a:p>
                  </a:txBody>
                  <a:tcPr marL="9525" marR="9525" marT="9525" marB="0"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14C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latin typeface="+mn-lt"/>
                          <a:ea typeface="+mn-ea"/>
                          <a:cs typeface="+mn-cs"/>
                          <a:hlinkClick r:id="rId11"/>
                        </a:rPr>
                        <a:t>572r4</a:t>
                      </a:r>
                      <a:endParaRPr lang="en-US" sz="1000" b="0" i="0" kern="1200" dirty="0">
                        <a:solidFill>
                          <a:schemeClr val="tx1"/>
                        </a:solidFill>
                        <a:latin typeface="+mn-lt"/>
                        <a:ea typeface="+mn-ea"/>
                        <a:cs typeface="+mn-cs"/>
                      </a:endParaRPr>
                    </a:p>
                  </a:txBody>
                  <a:tcPr marL="0" marR="9525" marT="9525" marB="0" anchor="b"/>
                </a:tc>
                <a:tc>
                  <a:txBody>
                    <a:bodyPr/>
                    <a:lstStyle/>
                    <a:p>
                      <a:pPr algn="l"/>
                      <a:r>
                        <a:rPr lang="en-US" sz="1000" b="0" dirty="0">
                          <a:effectLst/>
                        </a:rPr>
                        <a:t>CR CL35 EMLSR part3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4C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900443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17250775"/>
              </p:ext>
            </p:extLst>
          </p:nvPr>
        </p:nvGraphicFramePr>
        <p:xfrm>
          <a:off x="851217" y="1582301"/>
          <a:ext cx="7736269" cy="39632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2"/>
                        </a:rPr>
                        <a:t>643r7</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CIDs assigned to Abhi - Part 4</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678r4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miscellaneous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588r3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590r4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35.3.7.1.x</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395r4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35.3.19</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Kaiying Lu</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824r0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35.3.16.5</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FF0000"/>
                          </a:solidFill>
                          <a:latin typeface="+mn-lt"/>
                          <a:ea typeface="+mn-ea"/>
                          <a:cs typeface="+mn-cs"/>
                        </a:rPr>
                        <a:t>825r0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35.3.7.1.3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691r0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Misc.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842r0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cr-for-subclause-35-3-24-aligned TWT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8"/>
                        </a:rPr>
                        <a:t>841r0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TWT Information frame for RTWT</a:t>
                      </a: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latin typeface="+mn-lt"/>
                          <a:ea typeface="+mn-ea"/>
                          <a:cs typeface="+mn-cs"/>
                        </a:rPr>
                        <a:t>787r0</a:t>
                      </a:r>
                    </a:p>
                  </a:txBody>
                  <a:tcPr marL="0" marR="9525" marT="9525" marB="0" anchor="b"/>
                </a:tc>
                <a:tc>
                  <a:txBody>
                    <a:bodyPr/>
                    <a:lstStyle/>
                    <a:p>
                      <a:pPr algn="l" fontAlgn="b"/>
                      <a:r>
                        <a:rPr lang="en-US" sz="1000" b="0" i="0" kern="1200" dirty="0">
                          <a:solidFill>
                            <a:schemeClr val="tx1"/>
                          </a:solidFill>
                          <a:latin typeface="+mn-lt"/>
                          <a:ea typeface="+mn-ea"/>
                          <a:cs typeface="+mn-cs"/>
                        </a:rPr>
                        <a:t>CR for CID 16309</a:t>
                      </a:r>
                    </a:p>
                  </a:txBody>
                  <a:tcPr marL="9525" marR="9525" marT="9525" marB="0" anchor="b"/>
                </a:tc>
                <a:tc>
                  <a:txBody>
                    <a:bodyPr/>
                    <a:lstStyle/>
                    <a:p>
                      <a:pPr marL="0" marR="0" algn="ctr">
                        <a:spcBef>
                          <a:spcPts val="0"/>
                        </a:spcBef>
                        <a:spcAft>
                          <a:spcPts val="0"/>
                        </a:spcAft>
                      </a:pPr>
                      <a:r>
                        <a:rPr lang="en-US" sz="1000" b="0" i="0" kern="1200" dirty="0" err="1">
                          <a:solidFill>
                            <a:schemeClr val="tx1"/>
                          </a:solidFill>
                          <a:latin typeface="+mn-lt"/>
                          <a:ea typeface="+mn-ea"/>
                          <a:cs typeface="+mn-cs"/>
                        </a:rPr>
                        <a:t>Juseong</a:t>
                      </a:r>
                      <a:r>
                        <a:rPr lang="en-US" sz="1000" b="0" i="0" kern="1200" dirty="0">
                          <a:solidFill>
                            <a:schemeClr val="tx1"/>
                          </a:solidFill>
                          <a:latin typeface="+mn-lt"/>
                          <a:ea typeface="+mn-ea"/>
                          <a:cs typeface="+mn-cs"/>
                        </a:rPr>
                        <a:t>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FF0000"/>
                          </a:solidFill>
                          <a:latin typeface="+mn-lt"/>
                          <a:ea typeface="+mn-ea"/>
                          <a:cs typeface="+mn-cs"/>
                        </a:rPr>
                        <a:t>788r0</a:t>
                      </a:r>
                    </a:p>
                  </a:txBody>
                  <a:tcPr marL="0" marR="9525" marT="9525" marB="0" anchor="b"/>
                </a:tc>
                <a:tc>
                  <a:txBody>
                    <a:bodyPr/>
                    <a:lstStyle/>
                    <a:p>
                      <a:pPr algn="l" fontAlgn="b"/>
                      <a:r>
                        <a:rPr lang="en-US" sz="1000" b="0" i="0" kern="1200" dirty="0">
                          <a:solidFill>
                            <a:schemeClr val="tx1"/>
                          </a:solidFill>
                          <a:latin typeface="+mn-lt"/>
                          <a:ea typeface="+mn-ea"/>
                          <a:cs typeface="+mn-cs"/>
                        </a:rPr>
                        <a:t>CR for CID 16333 and 16340</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err="1">
                          <a:solidFill>
                            <a:schemeClr val="tx1"/>
                          </a:solidFill>
                          <a:latin typeface="+mn-lt"/>
                          <a:ea typeface="+mn-ea"/>
                          <a:cs typeface="+mn-cs"/>
                        </a:rPr>
                        <a:t>Juseong</a:t>
                      </a:r>
                      <a:r>
                        <a:rPr lang="en-US" sz="1000" b="0" i="0" kern="1200" dirty="0">
                          <a:solidFill>
                            <a:schemeClr val="tx1"/>
                          </a:solidFill>
                          <a:latin typeface="+mn-lt"/>
                          <a:ea typeface="+mn-ea"/>
                          <a:cs typeface="+mn-cs"/>
                        </a:rPr>
                        <a:t>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5172025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17929944"/>
              </p:ext>
            </p:extLst>
          </p:nvPr>
        </p:nvGraphicFramePr>
        <p:xfrm>
          <a:off x="851217" y="1582301"/>
          <a:ext cx="7736269" cy="38261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266r1</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EMLSR link change with AP MLD's link enablement/disablement operation</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Juseong</a:t>
                      </a:r>
                      <a:r>
                        <a:rPr lang="en-US" sz="1000" dirty="0">
                          <a:solidFill>
                            <a:schemeClr val="tx1"/>
                          </a:solidFill>
                          <a:effectLst/>
                          <a:latin typeface="+mn-lt"/>
                          <a:ea typeface="Times New Roman" panose="02020603050405020304" pitchFamily="18" charset="0"/>
                        </a:rPr>
                        <a:t> Moon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2"/>
                        </a:rPr>
                        <a:t>763r0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err="1">
                          <a:solidFill>
                            <a:schemeClr val="tx1"/>
                          </a:solidFill>
                          <a:effectLst/>
                          <a:latin typeface="+mn-lt"/>
                          <a:ea typeface="+mn-ea"/>
                          <a:cs typeface="+mn-cs"/>
                        </a:rPr>
                        <a:t>cr</a:t>
                      </a:r>
                      <a:r>
                        <a:rPr lang="en-US" sz="1000" b="0" i="0" kern="1200" dirty="0">
                          <a:solidFill>
                            <a:schemeClr val="tx1"/>
                          </a:solidFill>
                          <a:effectLst/>
                          <a:latin typeface="+mn-lt"/>
                          <a:ea typeface="+mn-ea"/>
                          <a:cs typeface="+mn-cs"/>
                        </a:rPr>
                        <a:t>-of-</a:t>
                      </a:r>
                      <a:r>
                        <a:rPr lang="en-US" sz="1000" b="0" i="0" kern="1200" dirty="0" err="1">
                          <a:solidFill>
                            <a:schemeClr val="tx1"/>
                          </a:solidFill>
                          <a:effectLst/>
                          <a:latin typeface="+mn-lt"/>
                          <a:ea typeface="+mn-ea"/>
                          <a:cs typeface="+mn-cs"/>
                        </a:rPr>
                        <a:t>nstr</a:t>
                      </a:r>
                      <a:r>
                        <a:rPr lang="en-US" sz="1000" b="0" i="0" kern="1200" dirty="0">
                          <a:solidFill>
                            <a:schemeClr val="tx1"/>
                          </a:solidFill>
                          <a:effectLst/>
                          <a:latin typeface="+mn-lt"/>
                          <a:ea typeface="+mn-ea"/>
                          <a:cs typeface="+mn-cs"/>
                        </a:rPr>
                        <a:t>-status-update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627r4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638r3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35.3.15-Part 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609r0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CR-SCS-related-CIDs</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8476781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(Post Q)</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86144401"/>
              </p:ext>
            </p:extLst>
          </p:nvPr>
        </p:nvGraphicFramePr>
        <p:xfrm>
          <a:off x="851217" y="1582301"/>
          <a:ext cx="7736269" cy="45503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mn-lt"/>
                          <a:ea typeface="Times New Roman" panose="02020603050405020304" pitchFamily="18" charset="0"/>
                          <a:hlinkClick r:id="rId2"/>
                        </a:rPr>
                        <a:t>747r0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CR CL35 EMLSR deferred CIDs</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Def-6C 03/16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6C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504r2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effectLst/>
                          <a:latin typeface="+mn-lt"/>
                          <a:ea typeface="Times New Roman" panose="02020603050405020304" pitchFamily="18" charset="0"/>
                        </a:rPr>
                        <a:t>cr</a:t>
                      </a:r>
                      <a:r>
                        <a:rPr lang="en-GB" sz="1000" kern="1200" dirty="0">
                          <a:effectLst/>
                          <a:latin typeface="+mn-lt"/>
                          <a:ea typeface="Times New Roman" panose="02020603050405020304" pitchFamily="18" charset="0"/>
                        </a:rPr>
                        <a:t> cl35 </a:t>
                      </a:r>
                      <a:r>
                        <a:rPr lang="en-GB" sz="1000" kern="1200" dirty="0" err="1">
                          <a:effectLst/>
                          <a:latin typeface="+mn-lt"/>
                          <a:ea typeface="Times New Roman" panose="02020603050405020304" pitchFamily="18" charset="0"/>
                        </a:rPr>
                        <a:t>mlti</a:t>
                      </a:r>
                      <a:r>
                        <a:rPr lang="en-GB" sz="1000" kern="1200" dirty="0">
                          <a:effectLst/>
                          <a:latin typeface="+mn-lt"/>
                          <a:ea typeface="Times New Roman" panose="02020603050405020304" pitchFamily="18" charset="0"/>
                        </a:rPr>
                        <a:t> part1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Def-9C 04/06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4"/>
                        </a:rPr>
                        <a:t>296r5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LB271: CIDs assigned to Abhi - Part 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Times New Roman" panose="02020603050405020304" pitchFamily="18" charset="0"/>
                        </a:rPr>
                        <a:t>Abhishek Patil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5"/>
                        </a:rPr>
                        <a:t>357r0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CIDs on TWT</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Def-1C 03/28</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2"/>
                        </a:rPr>
                        <a:t>747r0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mn-lt"/>
                          <a:ea typeface="MS Gothic" panose="020B0609070205080204" pitchFamily="49" charset="-128"/>
                        </a:rPr>
                        <a:t>CR CL35 EMLSR deferred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Def-6C 03/16</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6C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330r5</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04/05</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7"/>
                        </a:rPr>
                        <a:t>384r2</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 CR for TWT Info Frame</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Def-3C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988653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https://web.cvent.com/event/c8c74da9-42ef-4650-bbf6-d33d40c6bedc/summary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solidFill>
                  <a:srgbClr val="00B050"/>
                </a:solidFill>
              </a:rPr>
              <a:t>Summary from March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273r2</a:t>
            </a:r>
            <a:endParaRPr lang="en-US" sz="1400" dirty="0">
              <a:solidFill>
                <a:srgbClr val="00B050"/>
              </a:solidFill>
            </a:endParaRPr>
          </a:p>
          <a:p>
            <a:pPr lvl="0">
              <a:buFont typeface="Arial" panose="020B0604020202020204" pitchFamily="34" charset="0"/>
              <a:buChar char="•"/>
            </a:pPr>
            <a:r>
              <a:rPr lang="en-GB" sz="1400" dirty="0"/>
              <a:t>PAR Extension Request: </a:t>
            </a:r>
            <a:r>
              <a:rPr lang="en-GB" sz="1400" dirty="0">
                <a:solidFill>
                  <a:srgbClr val="00B050"/>
                </a:solidFill>
                <a:hlinkClick r:id="rId3">
                  <a:extLst>
                    <a:ext uri="{A12FA001-AC4F-418D-AE19-62706E023703}">
                      <ahyp:hlinkClr xmlns:ahyp="http://schemas.microsoft.com/office/drawing/2018/hyperlinkcolor" val="tx"/>
                    </a:ext>
                  </a:extLst>
                </a:hlinkClick>
              </a:rPr>
              <a:t>23/654</a:t>
            </a:r>
            <a:endParaRPr lang="en-GB"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306r0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35.5.2-part 1 						Yanjun Sun 		[25C-19GT]</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518r0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LB271 CR for 9 3 1 22 4 					Yanjun Sun 		[5C-4GT]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519r0</a:t>
            </a:r>
            <a:r>
              <a:rPr lang="en-GB" sz="1200" i="0" u="none" strike="noStrike" kern="1200" dirty="0">
                <a:solidFill>
                  <a:srgbClr val="00B050"/>
                </a:solidFill>
                <a:effectLst/>
                <a:ea typeface="Times New Roman" panose="02020603050405020304" pitchFamily="18" charset="0"/>
              </a:rPr>
              <a:t> LB271 CR for 9 3 1 22 5 					Yanjun Sun 		[15C]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669r0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9.3.1.19–part1 					Genadiy Tsodik 	[4C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492r0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9.3.1.19–part2 					Genadiy Tsodik 	[3C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701r0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CIDs on Coexistence Assurance document 			Sigurd Schelstraete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716r0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clause 6.3 							Yan Li  		[5C]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689r0</a:t>
            </a:r>
            <a:r>
              <a:rPr lang="en-GB" sz="1200" i="0" u="none" strike="noStrike" kern="1200" dirty="0">
                <a:solidFill>
                  <a:srgbClr val="00B050"/>
                </a:solidFill>
                <a:effectLst/>
                <a:ea typeface="Times New Roman" panose="02020603050405020304" pitchFamily="18" charset="0"/>
              </a:rPr>
              <a:t> CR for 9.4.2.313.4 supported EHT-MCS And NSS Set field</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Yunbo Li 		[6C]</a:t>
            </a:r>
            <a:endParaRPr lang="en-GB" sz="1200" dirty="0">
              <a:solidFill>
                <a:srgbClr val="00B050"/>
              </a:solidFill>
            </a:endParaRP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Mar. meeting,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5134947" cy="4113213"/>
          </a:xfrm>
        </p:spPr>
        <p:txBody>
          <a:bodyPr/>
          <a:lstStyle/>
          <a:p>
            <a:pPr>
              <a:buFont typeface="Arial" panose="020B0604020202020204" pitchFamily="34" charset="0"/>
              <a:buChar char="•"/>
            </a:pPr>
            <a:r>
              <a:rPr lang="en-US" sz="1600" dirty="0"/>
              <a:t>Since the March plenary</a:t>
            </a:r>
          </a:p>
          <a:p>
            <a:pPr marL="800100" lvl="1" indent="-342900">
              <a:buFont typeface="Arial" panose="020B0604020202020204" pitchFamily="34" charset="0"/>
              <a:buChar char="•"/>
            </a:pPr>
            <a:r>
              <a:rPr lang="en-US" sz="1400" dirty="0"/>
              <a:t>Delivered IEEE802.11be D3.1, </a:t>
            </a:r>
          </a:p>
          <a:p>
            <a:pPr marL="1200150" lvl="2" indent="-285750">
              <a:buFont typeface="Arial" panose="020B0604020202020204" pitchFamily="34" charset="0"/>
              <a:buChar char="•"/>
            </a:pPr>
            <a:r>
              <a:rPr lang="en-US" sz="1200" dirty="0"/>
              <a:t>Draft is available in the members area</a:t>
            </a:r>
          </a:p>
          <a:p>
            <a:pPr marL="800100" lvl="1" indent="-342900">
              <a:buFont typeface="Arial" panose="020B0604020202020204" pitchFamily="34" charset="0"/>
              <a:buChar char="•"/>
            </a:pPr>
            <a:r>
              <a:rPr lang="en-US" sz="1400" dirty="0"/>
              <a:t>Held 11 telcos between March &amp; May (</a:t>
            </a:r>
            <a:r>
              <a:rPr lang="en-US" sz="1400" dirty="0">
                <a:hlinkClick r:id="rId2"/>
              </a:rPr>
              <a:t>11-23/509</a:t>
            </a:r>
            <a:r>
              <a:rPr lang="en-US" sz="1400" dirty="0"/>
              <a:t>)</a:t>
            </a:r>
          </a:p>
          <a:p>
            <a:pPr marL="1200150" lvl="2" indent="-285750">
              <a:buFont typeface="Arial" panose="020B0604020202020204" pitchFamily="34" charset="0"/>
              <a:buChar char="•"/>
            </a:pPr>
            <a:r>
              <a:rPr lang="en-US" sz="1200" dirty="0"/>
              <a:t>2 Joint, and 1 MAC/PHY, and 8 MAC telcos</a:t>
            </a:r>
          </a:p>
          <a:p>
            <a:pPr marL="1200150" lvl="2" indent="-285750">
              <a:buFont typeface="Arial" panose="020B0604020202020204" pitchFamily="34" charset="0"/>
              <a:buChar char="•"/>
            </a:pPr>
            <a:r>
              <a:rPr lang="en-US" sz="1200" dirty="0"/>
              <a:t>Resolved*: ~360 MAC, ~115 Joint, and ~15 PHY comments</a:t>
            </a:r>
          </a:p>
          <a:p>
            <a:pPr marL="800100" lvl="1" indent="-342900">
              <a:buFont typeface="Arial" panose="020B0604020202020204" pitchFamily="34" charset="0"/>
              <a:buChar char="•"/>
            </a:pPr>
            <a:r>
              <a:rPr lang="en-US" sz="1400" dirty="0"/>
              <a:t>Held 3-day MAC ad-hoc in San Jose, CA (</a:t>
            </a:r>
            <a:r>
              <a:rPr lang="en-US" sz="1400" dirty="0">
                <a:hlinkClick r:id="rId3"/>
              </a:rPr>
              <a:t>11-23/599</a:t>
            </a:r>
            <a:r>
              <a:rPr lang="en-US" sz="1400" dirty="0"/>
              <a:t>)</a:t>
            </a:r>
          </a:p>
          <a:p>
            <a:pPr marL="1200150" lvl="2" indent="-285750">
              <a:buFont typeface="Arial" panose="020B0604020202020204" pitchFamily="34" charset="0"/>
              <a:buChar char="•"/>
            </a:pPr>
            <a:r>
              <a:rPr lang="en-US" sz="1200" dirty="0"/>
              <a:t>During which an additional ~460 comments were resolved*</a:t>
            </a:r>
          </a:p>
          <a:p>
            <a:pPr marL="1200150" lvl="2" indent="-285750">
              <a:buFont typeface="Arial" panose="020B0604020202020204" pitchFamily="34" charset="0"/>
              <a:buChar char="•"/>
            </a:pPr>
            <a:endParaRPr lang="en-US" sz="1200" dirty="0"/>
          </a:p>
          <a:p>
            <a:pPr>
              <a:buFont typeface="Arial" panose="020B0604020202020204" pitchFamily="34" charset="0"/>
              <a:buChar char="•"/>
            </a:pPr>
            <a:r>
              <a:rPr lang="en-US" sz="1600" dirty="0"/>
              <a:t>Targets for May interim</a:t>
            </a:r>
          </a:p>
          <a:p>
            <a:pPr marL="800100" lvl="1" indent="-342900">
              <a:buFont typeface="Arial" panose="020B0604020202020204" pitchFamily="34" charset="0"/>
              <a:buChar char="•"/>
            </a:pPr>
            <a:r>
              <a:rPr lang="en-US" sz="1400" dirty="0"/>
              <a:t>Continue LB271 comment resolutions &amp; discuss any technical presentations</a:t>
            </a:r>
          </a:p>
          <a:p>
            <a:pPr marL="800100" lvl="1" indent="-342900">
              <a:buFont typeface="Arial" panose="020B0604020202020204" pitchFamily="34" charset="0"/>
              <a:buChar char="•"/>
            </a:pPr>
            <a:r>
              <a:rPr lang="en-US" sz="1400" dirty="0"/>
              <a:t>Update TGbe timeline, and extend TGbe PAR deadline </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May 2023</a:t>
            </a:r>
            <a:endParaRPr lang="en-GB" dirty="0"/>
          </a:p>
        </p:txBody>
      </p:sp>
      <p:grpSp>
        <p:nvGrpSpPr>
          <p:cNvPr id="3" name="Group 2">
            <a:extLst>
              <a:ext uri="{FF2B5EF4-FFF2-40B4-BE49-F238E27FC236}">
                <a16:creationId xmlns:a16="http://schemas.microsoft.com/office/drawing/2014/main" id="{DF0C0642-461B-9525-0BD4-9E2A35A729F7}"/>
              </a:ext>
            </a:extLst>
          </p:cNvPr>
          <p:cNvGrpSpPr/>
          <p:nvPr/>
        </p:nvGrpSpPr>
        <p:grpSpPr>
          <a:xfrm>
            <a:off x="5638800" y="1524000"/>
            <a:ext cx="3448171" cy="2583300"/>
            <a:chOff x="8370510" y="2206414"/>
            <a:chExt cx="3448171" cy="2583300"/>
          </a:xfrm>
        </p:grpSpPr>
        <p:pic>
          <p:nvPicPr>
            <p:cNvPr id="7" name="Picture 6">
              <a:extLst>
                <a:ext uri="{FF2B5EF4-FFF2-40B4-BE49-F238E27FC236}">
                  <a16:creationId xmlns:a16="http://schemas.microsoft.com/office/drawing/2014/main" id="{2A358CCF-D8D6-EC1A-647C-2784FB84F7B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70510" y="2206414"/>
              <a:ext cx="3448171" cy="2583300"/>
            </a:xfrm>
            <a:prstGeom prst="rect">
              <a:avLst/>
            </a:prstGeom>
            <a:noFill/>
            <a:ln>
              <a:noFill/>
            </a:ln>
          </p:spPr>
        </p:pic>
        <p:sp>
          <p:nvSpPr>
            <p:cNvPr id="8" name="Rectangle 7">
              <a:extLst>
                <a:ext uri="{FF2B5EF4-FFF2-40B4-BE49-F238E27FC236}">
                  <a16:creationId xmlns:a16="http://schemas.microsoft.com/office/drawing/2014/main" id="{7A38D30E-1855-A615-C72B-B8738CEB9D63}"/>
                </a:ext>
              </a:extLst>
            </p:cNvPr>
            <p:cNvSpPr/>
            <p:nvPr/>
          </p:nvSpPr>
          <p:spPr bwMode="auto">
            <a:xfrm>
              <a:off x="8883865" y="3539244"/>
              <a:ext cx="533400" cy="96343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7AFAC3CE-900C-2BC2-F1DB-EB58439A5158}"/>
                </a:ext>
              </a:extLst>
            </p:cNvPr>
            <p:cNvSpPr/>
            <p:nvPr/>
          </p:nvSpPr>
          <p:spPr bwMode="auto">
            <a:xfrm>
              <a:off x="9552995" y="3383156"/>
              <a:ext cx="533400" cy="11195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7F0C34C8-0808-5B9A-CB7A-ED34750F752E}"/>
                </a:ext>
              </a:extLst>
            </p:cNvPr>
            <p:cNvSpPr/>
            <p:nvPr/>
          </p:nvSpPr>
          <p:spPr bwMode="auto">
            <a:xfrm>
              <a:off x="10210800" y="3657601"/>
              <a:ext cx="536509" cy="84648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D9316B9E-B999-D038-ACB9-F449AA3C3A23}"/>
                </a:ext>
              </a:extLst>
            </p:cNvPr>
            <p:cNvSpPr/>
            <p:nvPr/>
          </p:nvSpPr>
          <p:spPr bwMode="auto">
            <a:xfrm>
              <a:off x="10896844" y="3429000"/>
              <a:ext cx="533400" cy="107508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grpSp>
      <p:pic>
        <p:nvPicPr>
          <p:cNvPr id="17" name="Picture 16">
            <a:extLst>
              <a:ext uri="{FF2B5EF4-FFF2-40B4-BE49-F238E27FC236}">
                <a16:creationId xmlns:a16="http://schemas.microsoft.com/office/drawing/2014/main" id="{4F1FA7BC-1D5D-AEC9-D17B-94144990471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695829" y="3893535"/>
            <a:ext cx="3448171" cy="2583466"/>
          </a:xfrm>
          <a:prstGeom prst="rect">
            <a:avLst/>
          </a:prstGeom>
          <a:noFill/>
          <a:ln>
            <a:noFill/>
          </a:ln>
        </p:spPr>
      </p:pic>
    </p:spTree>
    <p:extLst>
      <p:ext uri="{BB962C8B-B14F-4D97-AF65-F5344CB8AC3E}">
        <p14:creationId xmlns:p14="http://schemas.microsoft.com/office/powerpoint/2010/main" val="18433318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2"/>
              </a:rPr>
              <a:t>548r0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LB271 Security Comment Resolutions Part 1</a:t>
            </a:r>
            <a:r>
              <a:rPr lang="en-US" sz="1400" dirty="0">
                <a:latin typeface="Arial" panose="020B0604020202020204" pitchFamily="34"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Michael Montemurro</a:t>
            </a:r>
            <a:r>
              <a:rPr lang="en-US" sz="1400" kern="1200" dirty="0">
                <a:solidFill>
                  <a:srgbClr val="000000"/>
                </a:solidFill>
                <a:latin typeface="Arial" panose="020B0604020202020204" pitchFamily="34"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30C</a:t>
            </a:r>
            <a:r>
              <a:rPr lang="en-US" sz="1400" b="0" i="0" u="none" strike="noStrike" kern="1200" dirty="0">
                <a:solidFill>
                  <a:srgbClr val="000000"/>
                </a:solidFill>
                <a:effectLst/>
                <a:latin typeface="Arial" panose="020B0604020202020204" pitchFamily="34" charset="0"/>
                <a:ea typeface="Times New Roman" panose="02020603050405020304" pitchFamily="18" charset="0"/>
              </a:rPr>
              <a:t>]</a:t>
            </a:r>
            <a:endParaRPr lang="en-US" sz="1400" dirty="0">
              <a:latin typeface="Arial" panose="020B0604020202020204" pitchFamily="34" charset="0"/>
            </a:endParaRP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3"/>
              </a:rPr>
              <a:t>458r0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CRs for 35.8.4 R-TWT announcement</a:t>
            </a:r>
            <a:r>
              <a:rPr lang="en-US" sz="1400" dirty="0">
                <a:latin typeface="Arial" panose="020B0604020202020204" pitchFamily="34"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Chunyu Hu</a:t>
            </a:r>
            <a:r>
              <a:rPr lang="en-US" sz="1400" kern="1200" dirty="0">
                <a:solidFill>
                  <a:srgbClr val="000000"/>
                </a:solidFill>
                <a:latin typeface="Arial" panose="020B0604020202020204" pitchFamily="34"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23C]</a:t>
            </a:r>
            <a:endParaRPr lang="en-US" sz="1400" dirty="0">
              <a:latin typeface="Arial" panose="020B0604020202020204" pitchFamily="34" charset="0"/>
            </a:endParaRP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4"/>
              </a:rPr>
              <a:t>673r0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5"/>
              </a:rPr>
              <a:t>693r0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CR on BTM 							Guogang Huang 		[10C</a:t>
            </a:r>
            <a:r>
              <a:rPr lang="en-US" sz="1400" dirty="0">
                <a:latin typeface="Arial" panose="020B0604020202020204" pitchFamily="34" charset="0"/>
              </a:rPr>
              <a:t>]</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hlinkClick r:id="rId6"/>
              </a:rPr>
              <a:t>373r0</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LB271 CR for Two BQRs</a:t>
            </a:r>
            <a:r>
              <a:rPr lang="en-US" sz="1400" b="0" dirty="0">
                <a:latin typeface="Arial" panose="020B0604020202020204" pitchFamily="34"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Yunbo Li</a:t>
            </a:r>
            <a:r>
              <a:rPr lang="en-US" sz="1400" b="0" kern="1200" dirty="0">
                <a:solidFill>
                  <a:srgbClr val="000000"/>
                </a:solidFill>
                <a:latin typeface="Arial" panose="020B0604020202020204" pitchFamily="34"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7"/>
              </a:rPr>
              <a:t>720r0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8"/>
              </a:rPr>
              <a:t>746r0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CR 35.14 part 2 						Liwen Chu 			[9C]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9"/>
              </a:rPr>
              <a:t>738r0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Clause 35.3.7.4.2 - Part 2 				Arik Klein			[13C]</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2"/>
              </a:rPr>
              <a:t>542r0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EHT-SIG Part 3 							Ross J. Yu</a:t>
            </a:r>
            <a:r>
              <a:rPr lang="en-US" sz="1400" dirty="0"/>
              <a:t> 		[</a:t>
            </a:r>
            <a:r>
              <a:rPr lang="en-GB" sz="1400" i="0" u="none" strike="noStrike" kern="1200" dirty="0">
                <a:solidFill>
                  <a:srgbClr val="000000"/>
                </a:solidFill>
                <a:effectLst/>
                <a:ea typeface="Times New Roman" panose="02020603050405020304" pitchFamily="18" charset="0"/>
              </a:rPr>
              <a:t>3]</a:t>
            </a:r>
            <a:endParaRPr lang="en-US" sz="1400" dirty="0"/>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3"/>
              </a:rPr>
              <a:t>533r0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EHT-SIG Part 2</a:t>
            </a:r>
            <a:r>
              <a:rPr lang="en-US" sz="1400" dirty="0"/>
              <a:t> 							</a:t>
            </a:r>
            <a:r>
              <a:rPr lang="en-GB" sz="1400" i="0" u="none" strike="noStrike" kern="1200" dirty="0">
                <a:solidFill>
                  <a:srgbClr val="000000"/>
                </a:solidFill>
                <a:effectLst/>
                <a:ea typeface="Times New Roman" panose="02020603050405020304" pitchFamily="18" charset="0"/>
              </a:rPr>
              <a:t>Ross J. Yu</a:t>
            </a:r>
            <a:r>
              <a:rPr lang="en-US" sz="1400" dirty="0"/>
              <a:t> 		[</a:t>
            </a:r>
            <a:r>
              <a:rPr lang="en-GB" sz="1400" i="0" u="none" strike="noStrike" kern="1200" dirty="0">
                <a:solidFill>
                  <a:srgbClr val="000000"/>
                </a:solidFill>
                <a:effectLst/>
                <a:ea typeface="Times New Roman" panose="02020603050405020304" pitchFamily="18" charset="0"/>
              </a:rPr>
              <a:t>2]</a:t>
            </a:r>
            <a:endParaRPr lang="en-US" sz="1400" dirty="0"/>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4"/>
              </a:rPr>
              <a:t>611r1</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EHT PPE Thresholds Field</a:t>
            </a:r>
            <a:r>
              <a:rPr lang="en-US" sz="1400" dirty="0"/>
              <a:t> 					</a:t>
            </a:r>
            <a:r>
              <a:rPr lang="en-GB" sz="1400" i="0" u="none" strike="noStrike" kern="1200" dirty="0" err="1">
                <a:solidFill>
                  <a:srgbClr val="000000"/>
                </a:solidFill>
                <a:effectLst/>
                <a:ea typeface="Times New Roman" panose="02020603050405020304" pitchFamily="18" charset="0"/>
              </a:rPr>
              <a:t>Mengshi</a:t>
            </a:r>
            <a:r>
              <a:rPr lang="en-GB" sz="1400" i="0" u="none" strike="noStrike" kern="1200" dirty="0">
                <a:solidFill>
                  <a:srgbClr val="000000"/>
                </a:solidFill>
                <a:effectLst/>
                <a:ea typeface="Times New Roman" panose="02020603050405020304" pitchFamily="18" charset="0"/>
              </a:rPr>
              <a:t> Hu</a:t>
            </a:r>
            <a:r>
              <a:rPr lang="en-US" sz="1400" dirty="0"/>
              <a:t> 	[</a:t>
            </a:r>
            <a:r>
              <a:rPr lang="en-GB" sz="1400" i="0" u="none" strike="noStrike" kern="1200" dirty="0">
                <a:solidFill>
                  <a:srgbClr val="000000"/>
                </a:solidFill>
                <a:effectLst/>
                <a:ea typeface="Times New Roman" panose="02020603050405020304" pitchFamily="18" charset="0"/>
              </a:rPr>
              <a:t>11]</a:t>
            </a:r>
            <a:endParaRPr lang="en-US" sz="1400" dirty="0"/>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5"/>
              </a:rPr>
              <a:t>652r1</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CIDs 15325, 15326 and 17178</a:t>
            </a:r>
            <a:r>
              <a:rPr lang="en-US" sz="1400" dirty="0"/>
              <a:t> 					</a:t>
            </a:r>
            <a:r>
              <a:rPr lang="en-GB" sz="1400" i="0" u="none" strike="noStrike" kern="1200" dirty="0" err="1">
                <a:solidFill>
                  <a:srgbClr val="000000"/>
                </a:solidFill>
                <a:effectLst/>
                <a:ea typeface="Times New Roman" panose="02020603050405020304" pitchFamily="18" charset="0"/>
              </a:rPr>
              <a:t>Mengshi</a:t>
            </a:r>
            <a:r>
              <a:rPr lang="en-GB" sz="1400" i="0" u="none" strike="noStrike" kern="1200" dirty="0">
                <a:solidFill>
                  <a:srgbClr val="000000"/>
                </a:solidFill>
                <a:effectLst/>
                <a:ea typeface="Times New Roman" panose="02020603050405020304" pitchFamily="18" charset="0"/>
              </a:rPr>
              <a:t> Hu</a:t>
            </a:r>
            <a:r>
              <a:rPr lang="en-US" sz="1400" dirty="0"/>
              <a:t> 	[</a:t>
            </a:r>
            <a:r>
              <a:rPr lang="en-GB" sz="1400" i="0" u="none" strike="noStrike" kern="1200" dirty="0">
                <a:solidFill>
                  <a:srgbClr val="000000"/>
                </a:solidFill>
                <a:effectLst/>
                <a:ea typeface="Times New Roman" panose="02020603050405020304" pitchFamily="18" charset="0"/>
              </a:rPr>
              <a:t>3]</a:t>
            </a:r>
            <a:endParaRPr lang="en-US" sz="1400" dirty="0"/>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6"/>
              </a:rPr>
              <a:t>682r0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LB 271 comment resolutions for CRs in 9.4.2.313.3</a:t>
            </a:r>
            <a:r>
              <a:rPr lang="en-US" sz="1400" dirty="0"/>
              <a:t> 		</a:t>
            </a:r>
            <a:r>
              <a:rPr lang="en-GB" sz="1400" i="0" u="none" strike="noStrike" kern="1200" dirty="0">
                <a:solidFill>
                  <a:srgbClr val="000000"/>
                </a:solidFill>
                <a:effectLst/>
                <a:ea typeface="Times New Roman" panose="02020603050405020304" pitchFamily="18" charset="0"/>
              </a:rPr>
              <a:t>Kanke Wu</a:t>
            </a:r>
            <a:r>
              <a:rPr lang="en-US" sz="1400" dirty="0"/>
              <a:t> 		[</a:t>
            </a:r>
            <a:r>
              <a:rPr lang="en-GB" sz="1400" i="0" u="none" strike="noStrike" kern="1200" dirty="0">
                <a:solidFill>
                  <a:srgbClr val="000000"/>
                </a:solidFill>
                <a:effectLst/>
                <a:ea typeface="Times New Roman" panose="02020603050405020304" pitchFamily="18" charset="0"/>
              </a:rPr>
              <a:t>52]</a:t>
            </a:r>
            <a:endParaRPr lang="en-US" sz="1400" dirty="0"/>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7"/>
              </a:rPr>
              <a:t>687r0</a:t>
            </a:r>
            <a:r>
              <a:rPr lang="en-US" sz="1400" dirty="0"/>
              <a:t> </a:t>
            </a:r>
            <a:r>
              <a:rPr lang="en-GB" sz="1400" i="0" u="none" strike="noStrike" kern="1200" dirty="0">
                <a:solidFill>
                  <a:srgbClr val="000000"/>
                </a:solidFill>
                <a:effectLst/>
                <a:ea typeface="Times New Roman" panose="02020603050405020304" pitchFamily="18" charset="0"/>
              </a:rPr>
              <a:t>CR for 36.3.7 overview of the PPDU encoding process</a:t>
            </a:r>
            <a:r>
              <a:rPr lang="en-US" sz="1400" dirty="0"/>
              <a:t> 		</a:t>
            </a:r>
            <a:r>
              <a:rPr lang="en-GB" sz="1400" i="0" u="none" strike="noStrike" kern="1200" dirty="0">
                <a:solidFill>
                  <a:srgbClr val="000000"/>
                </a:solidFill>
                <a:effectLst/>
                <a:ea typeface="Times New Roman" panose="02020603050405020304" pitchFamily="18" charset="0"/>
              </a:rPr>
              <a:t>Bo Gong</a:t>
            </a:r>
            <a:r>
              <a:rPr lang="en-US" sz="1400" dirty="0"/>
              <a:t> 		[</a:t>
            </a:r>
            <a:r>
              <a:rPr lang="en-GB" sz="1400" i="0" u="none" strike="noStrike" kern="1200" dirty="0">
                <a:solidFill>
                  <a:srgbClr val="000000"/>
                </a:solidFill>
                <a:effectLst/>
                <a:ea typeface="Times New Roman" panose="02020603050405020304" pitchFamily="18" charset="0"/>
              </a:rPr>
              <a:t>5]</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8"/>
              </a:rPr>
              <a:t>686r0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36.2.6 Support for non-HT, HT, VHT and HE formats</a:t>
            </a:r>
            <a:r>
              <a:rPr lang="en-US" sz="1400" dirty="0"/>
              <a:t> 	</a:t>
            </a:r>
            <a:r>
              <a:rPr lang="en-GB" sz="1400" i="0" u="none" strike="noStrike" kern="1200" dirty="0">
                <a:solidFill>
                  <a:srgbClr val="000000"/>
                </a:solidFill>
                <a:effectLst/>
                <a:ea typeface="Times New Roman" panose="02020603050405020304" pitchFamily="18" charset="0"/>
              </a:rPr>
              <a:t>Bo Gong</a:t>
            </a:r>
            <a:r>
              <a:rPr lang="en-US" sz="1400" dirty="0"/>
              <a:t> 		[</a:t>
            </a:r>
            <a:r>
              <a:rPr lang="en-GB" sz="1400" i="0" u="none" strike="noStrike" kern="1200" dirty="0">
                <a:solidFill>
                  <a:srgbClr val="000000"/>
                </a:solidFill>
                <a:effectLst/>
                <a:ea typeface="Times New Roman" panose="02020603050405020304" pitchFamily="18" charset="0"/>
              </a:rPr>
              <a:t>4]</a:t>
            </a:r>
            <a:endParaRPr lang="en-US" sz="1400" b="1" dirty="0"/>
          </a:p>
          <a:p>
            <a:pPr lvl="1">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9"/>
              </a:rPr>
              <a:t>685r0</a:t>
            </a:r>
            <a:r>
              <a:rPr lang="en-GB" sz="1400" b="0" i="0" u="sng" strike="noStrike" kern="1200" dirty="0">
                <a:solidFill>
                  <a:srgbClr val="0000FF"/>
                </a:solidFill>
                <a:effectLst/>
                <a:ea typeface="Times New Roman" panose="02020603050405020304" pitchFamily="18" charset="0"/>
              </a:rPr>
              <a:t> </a:t>
            </a:r>
            <a:r>
              <a:rPr lang="en-GB" sz="1400" b="0" i="0" u="none" strike="noStrike" kern="1200" dirty="0">
                <a:solidFill>
                  <a:srgbClr val="000000"/>
                </a:solidFill>
                <a:effectLst/>
                <a:ea typeface="Times New Roman" panose="02020603050405020304" pitchFamily="18" charset="0"/>
              </a:rPr>
              <a:t>cr-for-36.2.4-PHY CONFIG_VECTOR</a:t>
            </a:r>
            <a:r>
              <a:rPr lang="en-US" sz="1400" b="0" dirty="0"/>
              <a:t> 				</a:t>
            </a:r>
            <a:r>
              <a:rPr lang="en-GB" sz="1400" b="0" i="0" u="none" strike="noStrike" kern="1200" dirty="0">
                <a:solidFill>
                  <a:srgbClr val="000000"/>
                </a:solidFill>
                <a:effectLst/>
                <a:ea typeface="Times New Roman" panose="02020603050405020304" pitchFamily="18" charset="0"/>
              </a:rPr>
              <a:t>Bo Gong </a:t>
            </a:r>
            <a:r>
              <a:rPr lang="en-US" sz="1400" b="0" dirty="0"/>
              <a:t> 		[</a:t>
            </a:r>
            <a:r>
              <a:rPr lang="en-GB" sz="1400" b="0" i="0" u="none" strike="noStrike" kern="1200" dirty="0">
                <a:solidFill>
                  <a:srgbClr val="000000"/>
                </a:solidFill>
                <a:effectLst/>
                <a:ea typeface="Times New Roman" panose="02020603050405020304" pitchFamily="18" charset="0"/>
              </a:rPr>
              <a:t>3</a:t>
            </a:r>
            <a:r>
              <a:rPr lang="en-US" sz="1400" b="0" dirty="0"/>
              <a:t>]</a:t>
            </a:r>
            <a:endParaRPr lang="en-US" sz="1400" dirty="0"/>
          </a:p>
          <a:p>
            <a:pPr lvl="1">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10"/>
              </a:rPr>
              <a:t>699r0</a:t>
            </a:r>
            <a:r>
              <a:rPr lang="en-GB" sz="1400" b="0" i="0" u="sng" strike="noStrike" kern="1200" dirty="0">
                <a:solidFill>
                  <a:srgbClr val="0000FF"/>
                </a:solidFill>
                <a:effectLst/>
                <a:ea typeface="Times New Roman" panose="02020603050405020304" pitchFamily="18" charset="0"/>
              </a:rPr>
              <a:t> </a:t>
            </a:r>
            <a:r>
              <a:rPr lang="en-GB" sz="1400" b="0" i="0" u="none" strike="noStrike" kern="1200" dirty="0">
                <a:solidFill>
                  <a:srgbClr val="000000"/>
                </a:solidFill>
                <a:effectLst/>
                <a:ea typeface="Times New Roman" panose="02020603050405020304" pitchFamily="18" charset="0"/>
              </a:rPr>
              <a:t>CID 17146 									S. Schelstraete 	[1]</a:t>
            </a:r>
            <a:endParaRPr lang="en-GB" sz="1400" b="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5055900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534236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88227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2"/>
              </a:rPr>
              <a:t>689r0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effectLst/>
                <a:ea typeface="Times New Roman" panose="02020603050405020304" pitchFamily="18" charset="0"/>
              </a:rPr>
              <a:t>CR for 9.4.2.313.4 supported EHT-MCS And NSS Set field</a:t>
            </a:r>
            <a:r>
              <a:rPr lang="en-US" sz="1200" dirty="0"/>
              <a:t> 	</a:t>
            </a:r>
            <a:r>
              <a:rPr lang="en-GB" sz="1200" i="0" u="none" strike="noStrike" kern="1200" dirty="0">
                <a:effectLst/>
                <a:ea typeface="Times New Roman" panose="02020603050405020304" pitchFamily="18" charset="0"/>
              </a:rPr>
              <a:t>Yunbo Li 6C</a:t>
            </a:r>
            <a:endParaRPr lang="en-GB" sz="1200" dirty="0"/>
          </a:p>
          <a:p>
            <a:pPr>
              <a:buFont typeface="Arial" panose="020B0604020202020204" pitchFamily="34" charset="0"/>
              <a:buChar char="•"/>
            </a:pPr>
            <a:r>
              <a:rPr lang="en-US" altLang="en-US" sz="1600" dirty="0">
                <a:solidFill>
                  <a:schemeClr val="tx1"/>
                </a:solidFill>
              </a:rPr>
              <a:t>Motions (including approving minutes):</a:t>
            </a:r>
            <a:endParaRPr lang="en-GB" sz="1600" dirty="0">
              <a:solidFill>
                <a:srgbClr val="00B050"/>
              </a:solidFill>
            </a:endParaRPr>
          </a:p>
          <a:p>
            <a:pPr lvl="0">
              <a:buFont typeface="Arial" panose="020B0604020202020204" pitchFamily="34" charset="0"/>
              <a:buChar char="•"/>
            </a:pPr>
            <a:r>
              <a:rPr lang="en-GB" sz="1600" dirty="0"/>
              <a:t>Submissions: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054285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t>TGbe Editor’s Report:</a:t>
            </a:r>
          </a:p>
          <a:p>
            <a:pPr lvl="0">
              <a:buFont typeface="Arial" panose="020B0604020202020204" pitchFamily="34" charset="0"/>
              <a:buChar char="•"/>
            </a:pPr>
            <a:r>
              <a:rPr lang="en-GB" sz="1400" dirty="0"/>
              <a:t>CR Status: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t>Motions:</a:t>
            </a:r>
          </a:p>
          <a:p>
            <a:pPr lvl="0">
              <a:buFont typeface="Arial" panose="020B0604020202020204" pitchFamily="34" charset="0"/>
              <a:buChar char="•"/>
            </a:pPr>
            <a:r>
              <a:rPr lang="en-US" sz="1400" dirty="0"/>
              <a:t>Goals for July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 ~</a:t>
            </a:r>
          </a:p>
          <a:p>
            <a:pPr>
              <a:buFont typeface="Arial" panose="020B0604020202020204" pitchFamily="34" charset="0"/>
              <a:buChar char="•"/>
            </a:pPr>
            <a:r>
              <a:rPr lang="en-US" sz="1600" dirty="0"/>
              <a:t>Joint: ~</a:t>
            </a:r>
          </a:p>
          <a:p>
            <a:pPr>
              <a:buFont typeface="Arial" panose="020B0604020202020204" pitchFamily="34" charset="0"/>
              <a:buChar char="•"/>
            </a:pPr>
            <a:r>
              <a:rPr lang="en-US" sz="1600" dirty="0"/>
              <a:t>Total: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July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207741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to hold a (mixed mode) MAC Ad-hoc in </a:t>
            </a:r>
            <a:r>
              <a:rPr lang="en-US" dirty="0">
                <a:solidFill>
                  <a:schemeClr val="tx1"/>
                </a:solidFill>
              </a:rPr>
              <a:t>Berlin</a:t>
            </a:r>
            <a:r>
              <a:rPr lang="en-US" dirty="0"/>
              <a:t>, Germany between 6 to 8 (</a:t>
            </a:r>
            <a:r>
              <a:rPr lang="en-US" dirty="0" err="1"/>
              <a:t>Thur</a:t>
            </a:r>
            <a:r>
              <a:rPr lang="en-US" dirty="0"/>
              <a:t>-Sat) July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a:t>
            </a:r>
            <a:r>
              <a:rPr lang="en-US" altLang="en-US" sz="1400" strike="sngStrike" dirty="0">
                <a:solidFill>
                  <a:srgbClr val="FF0000"/>
                </a:solidFill>
              </a:rPr>
              <a:t>May</a:t>
            </a:r>
            <a:r>
              <a:rPr lang="en-US" altLang="en-US" sz="1400" u="sng" dirty="0">
                <a:solidFill>
                  <a:srgbClr val="FF0000"/>
                </a:solidFill>
              </a:rPr>
              <a:t> July </a:t>
            </a:r>
            <a:r>
              <a:rPr lang="en-US" altLang="en-US" sz="1400" dirty="0"/>
              <a:t>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146974</TotalTime>
  <Words>4989</Words>
  <Application>Microsoft Office PowerPoint</Application>
  <PresentationFormat>On-screen Show (4:3)</PresentationFormat>
  <Paragraphs>1121</Paragraphs>
  <Slides>50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Arial</vt:lpstr>
      <vt:lpstr>Arial Black</vt:lpstr>
      <vt:lpstr>Calibri</vt:lpstr>
      <vt:lpstr>Monotype Sorts</vt:lpstr>
      <vt:lpstr>Times New Roman</vt:lpstr>
      <vt:lpstr>Wingdings</vt:lpstr>
      <vt:lpstr>Office Theme</vt:lpstr>
      <vt:lpstr>Document</vt:lpstr>
      <vt:lpstr>TGbe May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PHY Submission’s List 3</vt:lpstr>
      <vt:lpstr>MAC Submission’s List 1</vt:lpstr>
      <vt:lpstr>MAC Submission’s List 2</vt:lpstr>
      <vt:lpstr>MAC Submission’s List 3</vt:lpstr>
      <vt:lpstr>MAC Submission’s List 4</vt:lpstr>
      <vt:lpstr>MAC Submission’s List (Post Q)</vt:lpstr>
      <vt:lpstr>Monday Joint Agenda-AM2</vt:lpstr>
      <vt:lpstr>Summary from Mar. meeting, &amp; conf calls</vt:lpstr>
      <vt:lpstr>Monday MAC Agenda–PM1</vt:lpstr>
      <vt:lpstr>Monday PHY Agenda–PM1</vt:lpstr>
      <vt:lpstr>Tuesday MAC Agenda–AM1</vt:lpstr>
      <vt:lpstr>Tuesday PHY Agenda–AM2</vt:lpstr>
      <vt:lpstr>Tuesday MAC Agenda–AM2</vt:lpstr>
      <vt:lpstr>Tuesday Joint Agenda-PM1</vt:lpstr>
      <vt:lpstr>Tuesday PHY Agenda–PM2</vt:lpstr>
      <vt:lpstr>Tuesday MAC Agenda–PM2</vt:lpstr>
      <vt:lpstr>Tuesday MAC Agenda–EVE</vt:lpstr>
      <vt:lpstr>Wednesday Joint Agenda-AM2</vt:lpstr>
      <vt:lpstr>Wednesday MAC Agenda–PM2</vt:lpstr>
      <vt:lpstr>Thursday Joint Agenda-AM1</vt:lpstr>
      <vt:lpstr>Thursday Joint Agenda-PM1</vt:lpstr>
      <vt:lpstr>LB271 CR Status</vt:lpstr>
      <vt:lpstr>Goals for July 2023</vt:lpstr>
      <vt:lpstr>Teleconference Plan</vt:lpstr>
      <vt:lpstr>Ad-Hoc Plan</vt:lpstr>
      <vt:lpstr>TGbe Timeline Update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2023-05-15T17:14:23Z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