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79"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0" r:id="rId20"/>
    <p:sldId id="2382" r:id="rId21"/>
    <p:sldId id="2367" r:id="rId22"/>
    <p:sldId id="2371" r:id="rId23"/>
    <p:sldId id="334"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2E6F6DD1-4DDE-452F-BF17-C661CE875DBF}"/>
    <pc:docChg chg="modMainMaster">
      <pc:chgData name="Cariou, Laurent" userId="4453f93f-2ed2-46e8-bb8c-3237fbfdd40b" providerId="ADAL" clId="{2E6F6DD1-4DDE-452F-BF17-C661CE875DBF}" dt="2023-05-18T18:57:34.875" v="0" actId="20577"/>
      <pc:docMkLst>
        <pc:docMk/>
      </pc:docMkLst>
      <pc:sldMasterChg chg="modSp mod">
        <pc:chgData name="Cariou, Laurent" userId="4453f93f-2ed2-46e8-bb8c-3237fbfdd40b" providerId="ADAL" clId="{2E6F6DD1-4DDE-452F-BF17-C661CE875DBF}" dt="2023-05-18T18:57:34.875" v="0" actId="20577"/>
        <pc:sldMasterMkLst>
          <pc:docMk/>
          <pc:sldMasterMk cId="0" sldId="2147483648"/>
        </pc:sldMasterMkLst>
        <pc:spChg chg="mod">
          <ac:chgData name="Cariou, Laurent" userId="4453f93f-2ed2-46e8-bb8c-3237fbfdd40b" providerId="ADAL" clId="{2E6F6DD1-4DDE-452F-BF17-C661CE875DBF}" dt="2023-05-18T18:57:34.8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802.11-23/0587r4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altLang="en-US" sz="1000" dirty="0"/>
              <a:t>Recess</a:t>
            </a:r>
          </a:p>
          <a:p>
            <a:pPr marL="800100" lvl="1" indent="-342900">
              <a:buFont typeface="Arial" panose="020B0604020202020204" pitchFamily="34" charset="0"/>
              <a:buChar char="•"/>
            </a:pPr>
            <a:endParaRPr lang="en-US" altLang="en-US" sz="100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July 2023 and teleconference/ad-hoc plan</a:t>
            </a:r>
          </a:p>
          <a:p>
            <a:pPr marL="800100" lvl="1" indent="-342900">
              <a:buFont typeface="Arial" panose="020B0604020202020204" pitchFamily="34" charset="0"/>
              <a:buChar char="•"/>
            </a:pPr>
            <a:r>
              <a:rPr lang="en-US" altLang="en-US" sz="1000" dirty="0"/>
              <a:t>Adjourn</a:t>
            </a:r>
          </a:p>
          <a:p>
            <a:pPr marL="400050">
              <a:buFont typeface="Arial" panose="020B0604020202020204" pitchFamily="34" charset="0"/>
              <a:buChar char="•"/>
            </a:pPr>
            <a:endParaRPr lang="en-US" altLang="en-US" sz="1400" dirty="0"/>
          </a:p>
          <a:p>
            <a:pPr marL="40005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10159961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449387"/>
            <a:ext cx="8075613" cy="4570413"/>
          </a:xfrm>
        </p:spPr>
        <p:txBody>
          <a:bodyPr/>
          <a:lstStyle/>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0284r0	beacon design, Liwen Chu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0262r0	Reducing Link Adaptation Convergence Time, Shimi Shilo</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0294r0	Channel Usage Enhancements for P2P in UHR, Rubayet Shafin</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0295r0	Discussion on Multi-AP Coordination, Xiaofei Wang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0312r0 	Thoughts on Secure Control frames, Alfred </a:t>
            </a:r>
            <a:r>
              <a:rPr lang="en-US" sz="1400" dirty="0" err="1">
                <a:effectLst/>
                <a:latin typeface="Times New Roman" panose="02020603050405020304" pitchFamily="18" charset="0"/>
                <a:ea typeface="Times New Roman" panose="02020603050405020304" pitchFamily="18" charset="0"/>
              </a:rPr>
              <a:t>Asterjahdi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0225r0	considering unscheduled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power save,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mld</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architecture,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Guogang</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0322r0	Improve roaming between MLDs, Po-Kai Huang</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0355r0	Enhanced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rTWT</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and MAP operation, Hanqing Lou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InterDigital</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0325r0	coordinated spatial reuse for UHR, Jason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0352r0	enhanced security discussion,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0378r0	Enhanced Scheduling Method for Low Latency Traffic, </a:t>
            </a:r>
            <a:r>
              <a:rPr lang="en-US" sz="1400" dirty="0" err="1">
                <a:effectLst/>
                <a:latin typeface="Times New Roman" panose="02020603050405020304" pitchFamily="18" charset="0"/>
                <a:ea typeface="Times New Roman" panose="02020603050405020304" pitchFamily="18" charset="0"/>
              </a:rPr>
              <a:t>Serhat</a:t>
            </a:r>
            <a:r>
              <a:rPr lang="en-US" sz="1400" dirty="0">
                <a:effectLst/>
                <a:latin typeface="Times New Roman" panose="02020603050405020304" pitchFamily="18" charset="0"/>
                <a:ea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rPr>
              <a:t>Erkucuk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0381r0	Enhancements to Channel Access for UHR, </a:t>
            </a:r>
            <a:r>
              <a:rPr lang="en-US" sz="1400" dirty="0" err="1">
                <a:effectLst/>
                <a:latin typeface="Times New Roman" panose="02020603050405020304" pitchFamily="18" charset="0"/>
                <a:ea typeface="Times New Roman" panose="02020603050405020304" pitchFamily="18" charset="0"/>
              </a:rPr>
              <a:t>Maulik</a:t>
            </a:r>
            <a:r>
              <a:rPr lang="en-US" sz="1400" dirty="0">
                <a:effectLst/>
                <a:latin typeface="Times New Roman" panose="02020603050405020304" pitchFamily="18" charset="0"/>
                <a:ea typeface="Times New Roman" panose="02020603050405020304" pitchFamily="18" charset="0"/>
              </a:rPr>
              <a:t> Vaidya</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0356r0	MAC Header protection, Abhishek Patil</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InterDigital</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1400" i="1" dirty="0">
                <a:effectLst/>
                <a:latin typeface="Times New Roman" panose="02020603050405020304" pitchFamily="18" charset="0"/>
                <a:ea typeface="Times New Roman" panose="02020603050405020304" pitchFamily="18" charset="0"/>
              </a:rPr>
              <a:t>0610r1	Low latency traffic delivery in UHR, Si-Chan Noh (</a:t>
            </a:r>
            <a:r>
              <a:rPr lang="en-US" sz="1400" i="1" dirty="0" err="1">
                <a:effectLst/>
                <a:latin typeface="Times New Roman" panose="02020603050405020304" pitchFamily="18" charset="0"/>
                <a:ea typeface="Times New Roman" panose="02020603050405020304" pitchFamily="18" charset="0"/>
              </a:rPr>
              <a:t>Newracom</a:t>
            </a:r>
            <a:r>
              <a:rPr lang="en-US" sz="1400" i="1" dirty="0">
                <a:effectLst/>
                <a:latin typeface="Times New Roman" panose="02020603050405020304" pitchFamily="18" charset="0"/>
                <a:ea typeface="Times New Roman" panose="02020603050405020304" pitchFamily="18" charset="0"/>
              </a:rPr>
              <a:t>)	Conf call</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0650r0	QoS Revisited, Nima Namvar</a:t>
            </a:r>
          </a:p>
          <a:p>
            <a:pPr marL="0" marR="0">
              <a:spcBef>
                <a:spcPts val="0"/>
              </a:spcBef>
              <a:spcAft>
                <a:spcPts val="0"/>
              </a:spcAft>
            </a:pPr>
            <a:r>
              <a:rPr lang="en-US" sz="1400" i="1" dirty="0">
                <a:effectLst/>
                <a:latin typeface="Times New Roman" panose="02020603050405020304" pitchFamily="18" charset="0"/>
                <a:ea typeface="Times New Roman" panose="02020603050405020304" pitchFamily="18" charset="0"/>
              </a:rPr>
              <a:t>0679r0	Low Latency QoS based on L4S and NQB, Lili Hervieu	June 5</a:t>
            </a:r>
            <a:r>
              <a:rPr lang="en-US" sz="1400" i="1" baseline="30000" dirty="0">
                <a:effectLst/>
                <a:latin typeface="Times New Roman" panose="02020603050405020304" pitchFamily="18" charset="0"/>
                <a:ea typeface="Times New Roman" panose="02020603050405020304" pitchFamily="18" charset="0"/>
              </a:rPr>
              <a:t>th</a:t>
            </a:r>
            <a:endParaRPr lang="en-US" sz="1400" i="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0697r0	QoS enhancements for UHR, Dibakar Das</a:t>
            </a:r>
          </a:p>
          <a:p>
            <a:pPr marL="0" marR="0">
              <a:spcBef>
                <a:spcPts val="0"/>
              </a:spcBef>
              <a:spcAft>
                <a:spcPts val="0"/>
              </a:spcAft>
            </a:pPr>
            <a:r>
              <a:rPr lang="en-US" sz="1400" dirty="0">
                <a:latin typeface="Times New Roman" panose="02020603050405020304" pitchFamily="18" charset="0"/>
                <a:ea typeface="Times New Roman" panose="02020603050405020304" pitchFamily="18" charset="0"/>
              </a:rPr>
              <a:t>0581r0	Non-AP initiated </a:t>
            </a:r>
            <a:r>
              <a:rPr lang="en-US" sz="1400" dirty="0" err="1">
                <a:latin typeface="Times New Roman" panose="02020603050405020304" pitchFamily="18" charset="0"/>
                <a:ea typeface="Times New Roman" panose="02020603050405020304" pitchFamily="18" charset="0"/>
              </a:rPr>
              <a:t>TxOP</a:t>
            </a:r>
            <a:r>
              <a:rPr lang="en-US" sz="1400" dirty="0">
                <a:latin typeface="Times New Roman" panose="02020603050405020304" pitchFamily="18" charset="0"/>
                <a:ea typeface="Times New Roman" panose="02020603050405020304" pitchFamily="18" charset="0"/>
              </a:rPr>
              <a:t> sharing, Shawn Kim</a:t>
            </a:r>
            <a:endParaRPr lang="en-US" sz="1400" dirty="0">
              <a:effectLst/>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143000"/>
            <a:ext cx="8075613" cy="4570413"/>
          </a:xfrm>
        </p:spPr>
        <p:txBody>
          <a:bodyPr/>
          <a:lstStyle/>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0705r0	Non-</a:t>
            </a:r>
            <a:r>
              <a:rPr lang="en-GB"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colocated</a:t>
            </a: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AP MLD framework, Jay Yang</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0010r2	Considerations for enabling AP power save – Alfred</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0739r0	Follow-up on C-TDMA – Yanjun</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0667r0	Revisiting of the rate matching for </a:t>
            </a:r>
            <a:r>
              <a:rPr lang="en-GB"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ldpc</a:t>
            </a: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 Xiaogang Cheng</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0711r0	ELA follow-up – Xiaogang Cheng</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0725r0	Uplink MU MIMO Precoding Follow-up - Sigurd Schelstraete</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0767r0	M-AP Coordination Agreement – Arik Klein</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0768r0	Discussion on C-OFDMA operation – </a:t>
            </a:r>
            <a:r>
              <a:rPr lang="en-US" sz="1400" dirty="0" err="1">
                <a:effectLst/>
                <a:latin typeface="Times New Roman" panose="02020603050405020304" pitchFamily="18" charset="0"/>
                <a:ea typeface="Times New Roman" panose="02020603050405020304" pitchFamily="18" charset="0"/>
              </a:rPr>
              <a:t>Jinyoung</a:t>
            </a:r>
            <a:r>
              <a:rPr lang="en-US" sz="1400" dirty="0">
                <a:effectLst/>
                <a:latin typeface="Times New Roman" panose="02020603050405020304" pitchFamily="18" charset="0"/>
                <a:ea typeface="Times New Roman" panose="02020603050405020304" pitchFamily="18" charset="0"/>
              </a:rPr>
              <a:t> Chun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0771r0	Coordinated R-TWT Protection in Multi-BSS, SunHee Baek(LG Electronics)</a:t>
            </a:r>
            <a:endParaRPr lang="en-GB"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0740r0	Dynamic QoS Feedback for UHR - Abdel Karim Ajami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0060r2	Layered QoS and multi-layer transmission follow-up – Ross Yu</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0797r0	Non-primary channel access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0798r0	Low latency traffic report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0799r0	Low latency out-of-order delivery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0776r0	Performance of C-BF and C-SR – Ron Porat</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0631r0	Secondary channel usage and secondary 20 MHz channel backoff – Liwen Chu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0632r0	Smooth roaming follow up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0815r0	Consideration of Industrial Automation Scenarios – Akira Kishida</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0616r0	Overhead Analysis of Coordinated Spatial Reuse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0668r0	Coordinated Measurement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0816r0	Enhancements for latency sensitive traffic and in-device-coexistence – </a:t>
            </a:r>
            <a:r>
              <a:rPr lang="en-GB" sz="1400" dirty="0" err="1">
                <a:effectLst/>
                <a:latin typeface="Times New Roman" panose="02020603050405020304" pitchFamily="18" charset="0"/>
                <a:ea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rPr>
              <a:t> Adhikari</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0839r0	Multi-AP coordination based on </a:t>
            </a:r>
            <a:r>
              <a:rPr lang="en-US" sz="1400" dirty="0" err="1">
                <a:effectLst/>
                <a:latin typeface="Times New Roman" panose="02020603050405020304" pitchFamily="18" charset="0"/>
                <a:ea typeface="Times New Roman" panose="02020603050405020304" pitchFamily="18" charset="0"/>
              </a:rPr>
              <a:t>scma</a:t>
            </a:r>
            <a:r>
              <a:rPr lang="en-US" sz="1400" dirty="0">
                <a:effectLst/>
                <a:latin typeface="Times New Roman" panose="02020603050405020304" pitchFamily="18" charset="0"/>
                <a:ea typeface="Times New Roman" panose="02020603050405020304" pitchFamily="18" charset="0"/>
              </a:rPr>
              <a:t> - Gang </a:t>
            </a:r>
            <a:r>
              <a:rPr lang="en-US" sz="1400" dirty="0" err="1">
                <a:effectLst/>
                <a:latin typeface="Times New Roman" panose="02020603050405020304" pitchFamily="18" charset="0"/>
                <a:ea typeface="Times New Roman" panose="02020603050405020304" pitchFamily="18" charset="0"/>
              </a:rPr>
              <a:t>Xie</a:t>
            </a:r>
            <a:endParaRPr lang="en-US" sz="14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t>0843r0	Considerations on Dynamic Subchannel Operation – Liuming Lu</a:t>
            </a:r>
          </a:p>
          <a:p>
            <a:pPr marL="0" marR="0">
              <a:spcBef>
                <a:spcPts val="0"/>
              </a:spcBef>
              <a:spcAft>
                <a:spcPts val="0"/>
              </a:spcAft>
            </a:pPr>
            <a:r>
              <a:rPr lang="en-US" sz="1400" dirty="0"/>
              <a:t>0854r0	Obtaining OBSS channel Information for Multi-AP operation, </a:t>
            </a:r>
            <a:r>
              <a:rPr lang="en-US" sz="1400" dirty="0" err="1"/>
              <a:t>Jinyoung</a:t>
            </a:r>
            <a:r>
              <a:rPr lang="en-US" sz="1400" dirty="0"/>
              <a:t> Chun</a:t>
            </a:r>
          </a:p>
          <a:p>
            <a:pPr marL="0" marR="0">
              <a:spcBef>
                <a:spcPts val="0"/>
              </a:spcBef>
              <a:spcAft>
                <a:spcPts val="0"/>
              </a:spcAft>
            </a:pPr>
            <a:endParaRPr lang="en-US" sz="1400" dirty="0"/>
          </a:p>
          <a:p>
            <a:pPr marL="0" marR="0">
              <a:spcBef>
                <a:spcPts val="0"/>
              </a:spcBef>
              <a:spcAft>
                <a:spcPts val="0"/>
              </a:spcAft>
            </a:pPr>
            <a:endParaRPr lang="en-US" sz="1400" dirty="0"/>
          </a:p>
          <a:p>
            <a:pPr marL="0" marR="0">
              <a:spcBef>
                <a:spcPts val="0"/>
              </a:spcBef>
              <a:spcAft>
                <a:spcPts val="0"/>
              </a:spcAft>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0948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953690"/>
            <a:ext cx="7970837" cy="798910"/>
          </a:xfrm>
        </p:spPr>
        <p:txBody>
          <a:bodyPr/>
          <a:lstStyle/>
          <a:p>
            <a:r>
              <a:rPr lang="en-US" sz="2800"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https://web.cvent.com/event/c8c74da9-42ef-4650-bbf6-d33d40c6bedc/summary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6540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371600"/>
            <a:ext cx="8075613" cy="4570413"/>
          </a:xfrm>
        </p:spPr>
        <p:txBody>
          <a:bodyPr/>
          <a:lstStyle/>
          <a:p>
            <a:pPr marL="0">
              <a:spcBef>
                <a:spcPts val="0"/>
              </a:spcBef>
              <a:spcAft>
                <a:spcPts val="0"/>
              </a:spcAft>
            </a:pPr>
            <a:r>
              <a:rPr lang="en-US" sz="1400" dirty="0"/>
              <a:t>0860r0	Further thoughts on coordinated TWT – Rubayet Shafin</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0855r0	Null Beam steering based spatial reuse, Xiangxin Gu</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6749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0355r0	Enhanced </a:t>
            </a:r>
            <a:r>
              <a:rPr lang="en-GB" sz="1400" dirty="0" err="1"/>
              <a:t>rTWT</a:t>
            </a:r>
            <a:r>
              <a:rPr lang="en-GB" sz="1400" dirty="0"/>
              <a:t> and MAP operation, Hanqing Lou (</a:t>
            </a:r>
            <a:r>
              <a:rPr lang="en-GB" sz="1400" dirty="0" err="1"/>
              <a:t>InterDigital</a:t>
            </a:r>
            <a:r>
              <a:rPr lang="en-GB" sz="1400" dirty="0"/>
              <a:t>) </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0295r0	Discussion on Multi-AP Coordination, Xiaofei Wang</a:t>
            </a:r>
          </a:p>
          <a:p>
            <a:pPr lvl="1">
              <a:buFont typeface="Arial" panose="020B0604020202020204" pitchFamily="34" charset="0"/>
              <a:buChar char="•"/>
            </a:pPr>
            <a:r>
              <a:rPr lang="en-GB" sz="1400" dirty="0"/>
              <a:t>0325r0	coordinated spatial reuse for UHR, Jason</a:t>
            </a:r>
          </a:p>
          <a:p>
            <a:pPr lvl="1">
              <a:buFont typeface="Arial" panose="020B0604020202020204" pitchFamily="34" charset="0"/>
              <a:buChar char="•"/>
            </a:pPr>
            <a:r>
              <a:rPr lang="en-US" sz="140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lvl="1">
              <a:buFont typeface="Arial" panose="020B0604020202020204" pitchFamily="34" charset="0"/>
              <a:buChar char="•"/>
            </a:pPr>
            <a:r>
              <a:rPr lang="en-GB" sz="1400" dirty="0">
                <a:solidFill>
                  <a:schemeClr val="tx1"/>
                </a:solidFill>
                <a:effectLst/>
                <a:latin typeface="Times New Roman" panose="02020603050405020304" pitchFamily="18" charset="0"/>
                <a:ea typeface="Times New Roman" panose="02020603050405020304" pitchFamily="18" charset="0"/>
              </a:rPr>
              <a:t>0767r0	M-AP Coordination Agreement – Arik Klein</a:t>
            </a:r>
          </a:p>
          <a:p>
            <a:pPr lvl="1">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0294r0	Channel Usage Enhancements for P2P in UHR, Rubayet Shafin</a:t>
            </a:r>
            <a:endParaRPr lang="en-GB" sz="140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endParaRPr lang="en-US" sz="1400" dirty="0">
              <a:solidFill>
                <a:schemeClr val="tx1"/>
              </a:solidFill>
              <a:effectLst/>
              <a:latin typeface="Times New Roman" panose="02020603050405020304" pitchFamily="18" charset="0"/>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https://mentor.ieee.org/802.11/dcn/23/11-23-0409-00-0uhr-uhr-sg-march-2023-meeting-minutes.docx</a:t>
            </a:r>
          </a:p>
          <a:p>
            <a:pPr lvl="1">
              <a:buFont typeface="Arial" panose="020B0604020202020204" pitchFamily="34" charset="0"/>
              <a:buChar char="•"/>
            </a:pPr>
            <a:r>
              <a:rPr lang="en-US" dirty="0"/>
              <a:t>Teleconferences March April:</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https://mentor.ieee.org/802.11/dcn/23/11-23-0532-02-0uhr-uhr-sg-mar-apr-2023-telecon-minutes.docx</a:t>
            </a:r>
          </a:p>
          <a:p>
            <a:pPr marL="457200" lvl="1" indent="0"/>
            <a:endParaRPr lang="en-US" sz="1800" dirty="0"/>
          </a:p>
          <a:p>
            <a:r>
              <a:rPr lang="en-US" sz="1800" dirty="0"/>
              <a:t>Move: Ross Jian Yu			Second:	Allan Jones</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924800"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architecture,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lvl="1">
              <a:buFont typeface="Arial" panose="020B0604020202020204" pitchFamily="34" charset="0"/>
              <a:buChar char="•"/>
            </a:pPr>
            <a:r>
              <a:rPr lang="en-US" sz="1400" i="1" dirty="0">
                <a:effectLst/>
                <a:latin typeface="Times New Roman" panose="02020603050405020304" pitchFamily="18" charset="0"/>
                <a:ea typeface="Times New Roman" panose="02020603050405020304" pitchFamily="18" charset="0"/>
              </a:rPr>
              <a:t>0322r0	Improve roaming between MLDs, Po-Kai Huang</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0324r0	Roaming Requirements, Brian Hart</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0705r0	Non-</a:t>
            </a:r>
            <a:r>
              <a:rPr lang="en-GB" sz="1400" dirty="0" err="1">
                <a:effectLst/>
                <a:latin typeface="Times New Roman" panose="02020603050405020304" pitchFamily="18" charset="0"/>
                <a:ea typeface="Times New Roman" panose="02020603050405020304" pitchFamily="18" charset="0"/>
              </a:rPr>
              <a:t>colocated</a:t>
            </a:r>
            <a:r>
              <a:rPr lang="en-GB" sz="1400" dirty="0">
                <a:effectLst/>
                <a:latin typeface="Times New Roman" panose="02020603050405020304" pitchFamily="18" charset="0"/>
                <a:ea typeface="Times New Roman" panose="02020603050405020304" pitchFamily="18" charset="0"/>
              </a:rPr>
              <a:t> AP MLD framework, Jay Yang</a:t>
            </a:r>
            <a:endParaRPr lang="en-US" sz="1400" dirty="0">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i="1" dirty="0">
                <a:effectLst/>
                <a:latin typeface="Times New Roman" panose="02020603050405020304" pitchFamily="18" charset="0"/>
                <a:ea typeface="Times New Roman" panose="02020603050405020304" pitchFamily="18" charset="0"/>
              </a:rPr>
              <a:t>0632r0	Smooth roaming follow up – Liwen Chu</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0262r0	Reducing Link Adaptation Convergence Time, Shimi Shilo</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0667r0	Revisiting of the rate matching for </a:t>
            </a:r>
            <a:r>
              <a:rPr lang="en-GB" sz="1400" dirty="0" err="1">
                <a:effectLst/>
                <a:latin typeface="Times New Roman" panose="02020603050405020304" pitchFamily="18" charset="0"/>
                <a:ea typeface="Times New Roman" panose="02020603050405020304" pitchFamily="18" charset="0"/>
              </a:rPr>
              <a:t>ldpc</a:t>
            </a:r>
            <a:r>
              <a:rPr lang="en-GB" sz="1400" dirty="0">
                <a:effectLst/>
                <a:latin typeface="Times New Roman" panose="02020603050405020304" pitchFamily="18" charset="0"/>
                <a:ea typeface="Times New Roman" panose="02020603050405020304" pitchFamily="18" charset="0"/>
              </a:rPr>
              <a:t> – Xiaogang Cheng</a:t>
            </a:r>
            <a:endParaRPr lang="en-US" sz="1400" dirty="0">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0711r0	ELA follow-up – Xiaogang Cheng</a:t>
            </a:r>
            <a:endParaRPr lang="en-US" sz="1400" dirty="0">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0725r0	Uplink MU MIMO Precoding Follow-up - Sigurd Schelstraete</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0378r0	Enhanced Scheduling Method for Low Latency Traffic, </a:t>
            </a:r>
            <a:r>
              <a:rPr lang="en-GB" sz="1400" dirty="0" err="1"/>
              <a:t>Serhat</a:t>
            </a:r>
            <a:r>
              <a:rPr lang="en-GB" sz="1400" dirty="0"/>
              <a:t> </a:t>
            </a:r>
            <a:r>
              <a:rPr lang="en-GB" sz="1400" dirty="0" err="1"/>
              <a:t>Erkucuk</a:t>
            </a:r>
            <a:endParaRPr lang="en-GB" sz="1400" dirty="0"/>
          </a:p>
          <a:p>
            <a:pPr lvl="1">
              <a:buFont typeface="Arial" panose="020B0604020202020204" pitchFamily="34" charset="0"/>
              <a:buChar char="•"/>
            </a:pPr>
            <a:r>
              <a:rPr lang="en-GB" sz="1400" dirty="0"/>
              <a:t>0381r0	Enhancements to Channel Access for UHR, </a:t>
            </a:r>
            <a:r>
              <a:rPr lang="en-GB" sz="1400" dirty="0" err="1"/>
              <a:t>Maulik</a:t>
            </a:r>
            <a:r>
              <a:rPr lang="en-GB" sz="1400" dirty="0"/>
              <a:t> Vaidya</a:t>
            </a:r>
          </a:p>
          <a:p>
            <a:pPr lvl="1">
              <a:buFont typeface="Arial" panose="020B0604020202020204" pitchFamily="34" charset="0"/>
              <a:buChar char="•"/>
            </a:pPr>
            <a:r>
              <a:rPr lang="en-GB" sz="1400" dirty="0"/>
              <a:t>0389r0	Consideration on EDCA operation for low latency traffic delivery, Liuming Lu</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0650r0	QoS Revisited, Nima Namvar</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0740r0	Dynamic QoS Feedback for UHR - Abdel Karim Ajami</a:t>
            </a:r>
            <a:endParaRPr lang="en-US" sz="1400" dirty="0">
              <a:effectLst/>
              <a:latin typeface="Times New Roman" panose="02020603050405020304" pitchFamily="18" charset="0"/>
              <a:ea typeface="Times New Roman" panose="02020603050405020304" pitchFamily="18" charset="0"/>
            </a:endParaRPr>
          </a:p>
          <a:p>
            <a:pPr lvl="0">
              <a:buFont typeface="Arial" panose="020B0604020202020204" pitchFamily="34" charset="0"/>
              <a:buChar char="•"/>
            </a:pPr>
            <a:r>
              <a:rPr lang="en-US" sz="1600" dirty="0"/>
              <a:t>Goals for July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May 30</a:t>
            </a:r>
            <a:r>
              <a:rPr lang="en-US" sz="1800" baseline="30000" dirty="0"/>
              <a:t>th</a:t>
            </a:r>
            <a:r>
              <a:rPr lang="en-US" sz="1800" dirty="0"/>
              <a:t> 10am-12pm</a:t>
            </a:r>
          </a:p>
          <a:p>
            <a:pPr>
              <a:buFont typeface="Arial" panose="020B0604020202020204" pitchFamily="34" charset="0"/>
              <a:buChar char="•"/>
            </a:pPr>
            <a:r>
              <a:rPr lang="en-US" sz="1800" dirty="0"/>
              <a:t>June 5</a:t>
            </a:r>
            <a:r>
              <a:rPr lang="en-US" sz="1800" baseline="30000" dirty="0"/>
              <a:t>th</a:t>
            </a:r>
            <a:r>
              <a:rPr lang="en-US" sz="1800" dirty="0"/>
              <a:t> 10am-12pm</a:t>
            </a:r>
          </a:p>
          <a:p>
            <a:pPr>
              <a:buFont typeface="Arial" panose="020B0604020202020204" pitchFamily="34" charset="0"/>
              <a:buChar char="•"/>
            </a:pPr>
            <a:r>
              <a:rPr lang="en-US" sz="1800" dirty="0"/>
              <a:t>June 12</a:t>
            </a:r>
            <a:r>
              <a:rPr lang="en-US" sz="1800" baseline="30000" dirty="0"/>
              <a:t>th</a:t>
            </a:r>
            <a:r>
              <a:rPr lang="en-US" sz="1800" dirty="0"/>
              <a:t> 10am-12pm</a:t>
            </a:r>
          </a:p>
          <a:p>
            <a:pPr>
              <a:buFont typeface="Arial" panose="020B0604020202020204" pitchFamily="34" charset="0"/>
              <a:buChar char="•"/>
            </a:pPr>
            <a:r>
              <a:rPr lang="en-US" sz="1800" dirty="0"/>
              <a:t>June 19</a:t>
            </a:r>
            <a:r>
              <a:rPr lang="en-US" sz="1800" baseline="30000" dirty="0"/>
              <a:t>th</a:t>
            </a:r>
            <a:r>
              <a:rPr lang="en-US" sz="1800" dirty="0"/>
              <a:t> 10am-12pm</a:t>
            </a:r>
          </a:p>
          <a:p>
            <a:pPr>
              <a:buFont typeface="Arial" panose="020B0604020202020204" pitchFamily="34" charset="0"/>
              <a:buChar char="•"/>
            </a:pPr>
            <a:r>
              <a:rPr lang="en-US" sz="1800" dirty="0"/>
              <a:t>June 26</a:t>
            </a:r>
            <a:r>
              <a:rPr lang="en-US" sz="1800" baseline="30000" dirty="0"/>
              <a:t>th</a:t>
            </a:r>
            <a:r>
              <a:rPr lang="en-US" sz="1800" dirty="0"/>
              <a:t> 10am-12pm</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118062</TotalTime>
  <Words>2951</Words>
  <Application>Microsoft Office PowerPoint</Application>
  <PresentationFormat>On-screen Show (4:3)</PresentationFormat>
  <Paragraphs>366</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May 2023 Meeting Agenda</vt:lpstr>
      <vt:lpstr>Registration for the May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Thursday Agenda–AM2</vt:lpstr>
      <vt:lpstr>Thursday Agenda-PM2</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2023-05-18T18:57:40Z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