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62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4336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802.11-23/0583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May 2023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Marc Emmelmann,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802.11-23/0583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2023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 Emmelmann,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802.11-23/0583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802.11-23/0583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802.11-23/0583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802.11-23/0583r0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Coex</a:t>
            </a:r>
            <a:r>
              <a:rPr lang="en-GB" dirty="0"/>
              <a:t> SC Snapshot May 2023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2023-05-14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4317042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for the Coexistence Standing Committee (</a:t>
            </a:r>
            <a:r>
              <a:rPr lang="en-GB" dirty="0" err="1"/>
              <a:t>Coex</a:t>
            </a:r>
            <a:r>
              <a:rPr lang="en-GB" dirty="0"/>
              <a:t> SC) for the May 2023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Coex</a:t>
            </a:r>
            <a:r>
              <a:rPr lang="en-GB" dirty="0"/>
              <a:t> SC (Coexistence) – May 2023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/>
            <a:r>
              <a:rPr lang="en-GB" dirty="0"/>
              <a:t>Meeting slots: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Wednesday 16:00 – 18:00h (PM2)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marL="0" indent="0"/>
            <a:r>
              <a:rPr lang="en-GB" dirty="0"/>
              <a:t>Agenda items / discussion topics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Status update ETSI BRAN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Bluetooth SIG May Update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marL="0" indent="0"/>
            <a:r>
              <a:rPr lang="en-GB" dirty="0"/>
              <a:t>Agenda</a:t>
            </a:r>
            <a:r>
              <a:rPr lang="en-GB"/>
              <a:t>: 11-23/0582</a:t>
            </a: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120</Words>
  <Application>Microsoft Macintosh PowerPoint</Application>
  <PresentationFormat>Widescreen</PresentationFormat>
  <Paragraphs>35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Office Theme</vt:lpstr>
      <vt:lpstr>Document</vt:lpstr>
      <vt:lpstr>Coex SC Snapshot May 2023</vt:lpstr>
      <vt:lpstr>Abstract</vt:lpstr>
      <vt:lpstr>Coex SC (Coexistence) – May 2023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Coex SC Snapshot March 2023</dc:title>
  <dc:creator>Emmelmann, Marc</dc:creator>
  <cp:lastModifiedBy>Emmelmann, Marc</cp:lastModifiedBy>
  <cp:revision>3</cp:revision>
  <cp:lastPrinted>1601-01-01T00:00:00Z</cp:lastPrinted>
  <dcterms:created xsi:type="dcterms:W3CDTF">2023-03-12T05:55:52Z</dcterms:created>
  <dcterms:modified xsi:type="dcterms:W3CDTF">2023-05-14T19:00:34Z</dcterms:modified>
</cp:coreProperties>
</file>