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35" r:id="rId58"/>
    <p:sldId id="1136" r:id="rId59"/>
    <p:sldId id="1137" r:id="rId60"/>
    <p:sldId id="1138" r:id="rId61"/>
    <p:sldId id="1139" r:id="rId62"/>
    <p:sldId id="1140" r:id="rId63"/>
    <p:sldId id="1112" r:id="rId64"/>
    <p:sldId id="1088" r:id="rId65"/>
    <p:sldId id="1089" r:id="rId66"/>
    <p:sldId id="842" r:id="rId67"/>
    <p:sldId id="1024" r:id="rId68"/>
    <p:sldId id="1086" r:id="rId69"/>
    <p:sldId id="1087" r:id="rId7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32254608"/>
        <c:axId val="-932257872"/>
      </c:barChart>
      <c:catAx>
        <c:axId val="-9322546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32257872"/>
        <c:crosses val="autoZero"/>
        <c:auto val="1"/>
        <c:lblAlgn val="ctr"/>
        <c:lblOffset val="100"/>
        <c:noMultiLvlLbl val="0"/>
      </c:catAx>
      <c:valAx>
        <c:axId val="-932257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3225460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802.11-23/0580r10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004692766"/>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Josh Redmore (</a:t>
                      </a:r>
                      <a:r>
                        <a:rPr lang="en-US" altLang="zh-CN" sz="1200" kern="1200" dirty="0" err="1" smtClean="0">
                          <a:solidFill>
                            <a:srgbClr val="00B050"/>
                          </a:solidFill>
                          <a:latin typeface="+mn-lt"/>
                          <a:ea typeface="+mn-ea"/>
                          <a:cs typeface="+mn-cs"/>
                        </a:rPr>
                        <a:t>CableLabs</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resolution for 1971 - 1972 - 1983 - 2230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resolutions-for-SBP-comments-in-LB272-part-2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381255987"/>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137653</TotalTime>
  <Words>6459</Words>
  <Application>Microsoft Office PowerPoint</Application>
  <PresentationFormat>宽屏</PresentationFormat>
  <Paragraphs>1780</Paragraphs>
  <Slides>69</Slides>
  <Notes>68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69</vt:i4>
      </vt:variant>
    </vt:vector>
  </HeadingPairs>
  <TitlesOfParts>
    <vt:vector size="8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5810</cp:revision>
  <cp:lastPrinted>2014-11-04T15:04:57Z</cp:lastPrinted>
  <dcterms:created xsi:type="dcterms:W3CDTF">2007-04-17T18:10:23Z</dcterms:created>
  <dcterms:modified xsi:type="dcterms:W3CDTF">2023-05-17T14:03:04Z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