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090" r:id="rId35"/>
    <p:sldId id="1091" r:id="rId36"/>
    <p:sldId id="1092" r:id="rId37"/>
    <p:sldId id="1093" r:id="rId38"/>
    <p:sldId id="1094" r:id="rId39"/>
    <p:sldId id="1095" r:id="rId40"/>
    <p:sldId id="1096" r:id="rId41"/>
    <p:sldId id="1097" r:id="rId42"/>
    <p:sldId id="1098" r:id="rId43"/>
    <p:sldId id="1099" r:id="rId44"/>
    <p:sldId id="1100" r:id="rId45"/>
    <p:sldId id="1101" r:id="rId46"/>
    <p:sldId id="1102" r:id="rId47"/>
    <p:sldId id="1103" r:id="rId48"/>
    <p:sldId id="1104" r:id="rId49"/>
    <p:sldId id="1105" r:id="rId50"/>
    <p:sldId id="1106" r:id="rId51"/>
    <p:sldId id="1107" r:id="rId52"/>
    <p:sldId id="1108" r:id="rId53"/>
    <p:sldId id="1109" r:id="rId54"/>
    <p:sldId id="1111" r:id="rId55"/>
    <p:sldId id="1112" r:id="rId56"/>
    <p:sldId id="842" r:id="rId57"/>
    <p:sldId id="1024" r:id="rId58"/>
    <p:sldId id="1086" r:id="rId59"/>
    <p:sldId id="1087" r:id="rId60"/>
    <p:sldId id="1088" r:id="rId61"/>
    <p:sldId id="1089" r:id="rId6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60112336"/>
        <c:axId val="-1860109072"/>
      </c:barChart>
      <c:catAx>
        <c:axId val="-18601123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60109072"/>
        <c:crosses val="autoZero"/>
        <c:auto val="1"/>
        <c:lblAlgn val="ctr"/>
        <c:lblOffset val="100"/>
        <c:noMultiLvlLbl val="0"/>
      </c:catAx>
      <c:valAx>
        <c:axId val="-18601090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6011233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259213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08375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8757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28337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4501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02624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850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9115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72253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558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31415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24885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665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293625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57732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83248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551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2968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45141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95976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802.11-23/0580r0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4-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a:solidFill>
                  <a:srgbClr val="0000FF"/>
                </a:solidFill>
              </a:rPr>
              <a:t>March Plenary</a:t>
            </a:r>
            <a:r>
              <a:rPr lang="en-US" altLang="en-US" sz="1400" dirty="0">
                <a:solidFill>
                  <a:srgbClr val="0000FF"/>
                </a:solidFill>
              </a:rPr>
              <a:t> </a:t>
            </a:r>
          </a:p>
          <a:p>
            <a:pPr algn="just"/>
            <a:r>
              <a:rPr lang="en-US" altLang="zh-CN" sz="1400" dirty="0" smtClean="0"/>
              <a:t>Motion (</a:t>
            </a:r>
            <a:r>
              <a:rPr lang="en-US" altLang="zh-CN" sz="1400" dirty="0" smtClean="0">
                <a:solidFill>
                  <a:srgbClr val="0000FF"/>
                </a:solidFill>
              </a:rPr>
              <a:t>XXX-XXX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240402055"/>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MLME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23/0438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smtClean="0">
                <a:solidFill>
                  <a:srgbClr val="0000FF"/>
                </a:solidFill>
              </a:rPr>
              <a:t>March Plenary</a:t>
            </a:r>
            <a:r>
              <a:rPr lang="en-US" altLang="en-US" sz="1600" dirty="0" smtClean="0">
                <a:solidFill>
                  <a:srgbClr val="0000FF"/>
                </a:solidFill>
              </a:rPr>
              <a:t> </a:t>
            </a:r>
          </a:p>
          <a:p>
            <a:pPr algn="just"/>
            <a:r>
              <a:rPr lang="en-US" altLang="zh-CN" sz="1600" dirty="0">
                <a:solidFill>
                  <a:srgbClr val="0000FF"/>
                </a:solidFill>
              </a:rPr>
              <a:t>Motion: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smtClean="0"/>
              <a:t>March Plenary</a:t>
            </a:r>
            <a:r>
              <a:rPr lang="en-US" altLang="zh-CN" sz="1600" dirty="0" smtClean="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a:t>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mentor.ieee.org/802.11/dcn/23/11-23-0536-14-00bf-teleconference-minutes-march-may-2023.docx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smtClean="0"/>
              <a:t>:</a:t>
            </a:r>
          </a:p>
          <a:p>
            <a:pPr algn="just"/>
            <a:endParaRPr lang="en-US" altLang="zh-CN" sz="2000" dirty="0" smtClean="0"/>
          </a:p>
          <a:p>
            <a:pPr algn="just"/>
            <a:r>
              <a:rPr lang="en-US" altLang="zh-CN" sz="2000" dirty="0" smtClean="0"/>
              <a:t>Result</a:t>
            </a:r>
            <a:r>
              <a:rPr lang="en-US" altLang="zh-CN" sz="2000" dirty="0" smtClean="0"/>
              <a: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a:t>
            </a:r>
            <a:r>
              <a:rPr lang="en-US" altLang="zh-CN" sz="1600" kern="0" dirty="0" smtClean="0">
                <a:solidFill>
                  <a:srgbClr val="000000"/>
                </a:solidFill>
                <a:latin typeface="Times New Roman"/>
              </a:rPr>
              <a:t>during May </a:t>
            </a:r>
            <a:r>
              <a:rPr lang="en-US" altLang="zh-CN" sz="1600" kern="0" dirty="0" smtClean="0">
                <a:solidFill>
                  <a:srgbClr val="000000"/>
                </a:solidFill>
                <a:latin typeface="Times New Roman"/>
              </a:rPr>
              <a:t>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3594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34232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711564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610916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23/0538r1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14553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94604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8183311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6406330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77294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75666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833166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13329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040218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478680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6365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smtClean="0"/>
              <a:t>Anirudha </a:t>
            </a:r>
            <a:r>
              <a:rPr lang="en-US" altLang="zh-CN" sz="1800" dirty="0"/>
              <a:t>Sahoo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62352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endParaRPr lang="en-US" altLang="zh-CN"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52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983553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40197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70382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a:t>
            </a:r>
            <a:r>
              <a:rPr lang="en-US" altLang="zh-CN" sz="1400" dirty="0" smtClean="0">
                <a:solidFill>
                  <a:srgbClr val="FF0000"/>
                </a:solidFill>
              </a:rPr>
              <a:t>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135601</TotalTime>
  <Words>4697</Words>
  <Application>Microsoft Office PowerPoint</Application>
  <PresentationFormat>宽屏</PresentationFormat>
  <Paragraphs>1373</Paragraphs>
  <Slides>61</Slides>
  <Notes>60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61</vt:i4>
      </vt:variant>
    </vt:vector>
  </HeadingPairs>
  <TitlesOfParts>
    <vt:vector size="7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5698</cp:revision>
  <cp:lastPrinted>2014-11-04T15:04:57Z</cp:lastPrinted>
  <dcterms:created xsi:type="dcterms:W3CDTF">2007-04-17T18:10:23Z</dcterms:created>
  <dcterms:modified xsi:type="dcterms:W3CDTF">2023-05-10T08:21:17Z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(3)Xr7nPJlPAqHk7gC9dhVzPrAGWOAjiPQA+Umg712IU8tA6yJbMpkB7Qc8wCwmgn9eiPGaNem4
DD1BIFyxMKRV3L9pRtD0HBjHYypdxCvyK4/zyrygxhy0SB5+vP3nO7mYYWP7GVUif18n0Q5k
FLDBNyM98SY1oB1idmHpFdxrg7OgGcSIg0avecUX0SqpmkNE0F/pkrhzOMWqJnHoyplGRtk0
vEjRIMlNBdYQCgDLGb</vt:lpwstr>
  </property>
  <property fmtid="{D5CDD505-2E9C-101B-9397-08002B2CF9AE}" pid="27" name="_2015_ms_pID_7253431">
    <vt:lpwstr>DOlb+MOduVThvUrNLiuj+O5Wf0EIOqynbUlA48aGfkzeT6IZKA40mD
W0zC15Irw7oIYAbR58bBU78YqyV5CU+pwo3IkgTaf+5mJtTRg0m37LDkHRbs2SURHdd3+f6t
953LYK6gWyj5/SJs49g/kRvU8sKAftCATFW0wZxZab0PE0OCtH6Zs91DuSKqUZkxItn/a2NO
RatG0/UHWVHrF3DNJ4XQ0OoedNSjwJe19Ox8</vt:lpwstr>
  </property>
  <property fmtid="{D5CDD505-2E9C-101B-9397-08002B2CF9AE}" pid="28" name="_2015_ms_pID_7253432">
    <vt:lpwstr>uCPjcO56GHVbyjVgwj9f5m4=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