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27" r:id="rId32"/>
    <p:sldId id="315" r:id="rId33"/>
    <p:sldId id="312" r:id="rId34"/>
    <p:sldId id="318" r:id="rId35"/>
    <p:sldId id="472" r:id="rId36"/>
    <p:sldId id="473" r:id="rId37"/>
    <p:sldId id="474" r:id="rId38"/>
    <p:sldId id="480" r:id="rId39"/>
    <p:sldId id="259" r:id="rId40"/>
    <p:sldId id="260" r:id="rId41"/>
    <p:sldId id="261" r:id="rId42"/>
    <p:sldId id="2525"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ection>
        <p14:section name="May 17th - May IEEE interim meeting" id="{8E838D38-B45C-442C-8603-25CE94919C41}">
          <p14:sldIdLst>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15" autoAdjust="0"/>
    <p:restoredTop sz="96807" autoAdjust="0"/>
  </p:normalViewPr>
  <p:slideViewPr>
    <p:cSldViewPr>
      <p:cViewPr varScale="1">
        <p:scale>
          <a:sx n="94" d="100"/>
          <a:sy n="94" d="100"/>
        </p:scale>
        <p:origin x="552"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CEFEE70-6637-4A6B-9925-4940FFD91D94}"/>
    <pc:docChg chg="addSld delSld modSld modMainMaster modSection">
      <pc:chgData name="Segev, Jonathan" userId="7c67a1b0-8725-4553-8055-0888dbcaef94" providerId="ADAL" clId="{ECEFEE70-6637-4A6B-9925-4940FFD91D94}" dt="2023-05-15T19:10:19.418" v="16" actId="20577"/>
      <pc:docMkLst>
        <pc:docMk/>
      </pc:docMkLst>
      <pc:sldChg chg="modSp mod">
        <pc:chgData name="Segev, Jonathan" userId="7c67a1b0-8725-4553-8055-0888dbcaef94" providerId="ADAL" clId="{ECEFEE70-6637-4A6B-9925-4940FFD91D94}" dt="2023-05-15T17:49:52.217" v="5" actId="20577"/>
        <pc:sldMkLst>
          <pc:docMk/>
          <pc:sldMk cId="1606978152" sldId="345"/>
        </pc:sldMkLst>
        <pc:graphicFrameChg chg="modGraphic">
          <ac:chgData name="Segev, Jonathan" userId="7c67a1b0-8725-4553-8055-0888dbcaef94" providerId="ADAL" clId="{ECEFEE70-6637-4A6B-9925-4940FFD91D94}" dt="2023-05-15T17:49:52.217" v="5"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ECEFEE70-6637-4A6B-9925-4940FFD91D94}" dt="2023-05-15T17:51:33.441" v="13" actId="20577"/>
        <pc:sldMkLst>
          <pc:docMk/>
          <pc:sldMk cId="2279493781" sldId="690"/>
        </pc:sldMkLst>
        <pc:spChg chg="mod">
          <ac:chgData name="Segev, Jonathan" userId="7c67a1b0-8725-4553-8055-0888dbcaef94" providerId="ADAL" clId="{ECEFEE70-6637-4A6B-9925-4940FFD91D94}" dt="2023-05-15T17:51:33.441" v="13" actId="20577"/>
          <ac:spMkLst>
            <pc:docMk/>
            <pc:sldMk cId="2279493781" sldId="690"/>
            <ac:spMk id="3" creationId="{00000000-0000-0000-0000-000000000000}"/>
          </ac:spMkLst>
        </pc:spChg>
      </pc:sldChg>
      <pc:sldChg chg="del">
        <pc:chgData name="Segev, Jonathan" userId="7c67a1b0-8725-4553-8055-0888dbcaef94" providerId="ADAL" clId="{ECEFEE70-6637-4A6B-9925-4940FFD91D94}" dt="2023-05-15T18:10:06.954" v="14" actId="47"/>
        <pc:sldMkLst>
          <pc:docMk/>
          <pc:sldMk cId="2811811762" sldId="2529"/>
        </pc:sldMkLst>
      </pc:sldChg>
      <pc:sldChg chg="new">
        <pc:chgData name="Segev, Jonathan" userId="7c67a1b0-8725-4553-8055-0888dbcaef94" providerId="ADAL" clId="{ECEFEE70-6637-4A6B-9925-4940FFD91D94}" dt="2023-05-15T18:10:19.327" v="15" actId="680"/>
        <pc:sldMkLst>
          <pc:docMk/>
          <pc:sldMk cId="3757037440" sldId="2529"/>
        </pc:sldMkLst>
      </pc:sldChg>
      <pc:sldMasterChg chg="modSp mod">
        <pc:chgData name="Segev, Jonathan" userId="7c67a1b0-8725-4553-8055-0888dbcaef94" providerId="ADAL" clId="{ECEFEE70-6637-4A6B-9925-4940FFD91D94}" dt="2023-05-15T19:10:19.418" v="16" actId="20577"/>
        <pc:sldMasterMkLst>
          <pc:docMk/>
          <pc:sldMasterMk cId="0" sldId="2147483648"/>
        </pc:sldMasterMkLst>
        <pc:spChg chg="mod">
          <ac:chgData name="Segev, Jonathan" userId="7c67a1b0-8725-4553-8055-0888dbcaef94" providerId="ADAL" clId="{ECEFEE70-6637-4A6B-9925-4940FFD91D94}" dt="2023-05-15T19:10:19.418" v="16"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2023-05-15</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7360053"/>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4833333"/>
              </p:ext>
            </p:extLst>
          </p:nvPr>
        </p:nvGraphicFramePr>
        <p:xfrm>
          <a:off x="914401" y="1260086"/>
          <a:ext cx="10460566" cy="32916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115647</TotalTime>
  <Words>4279</Words>
  <Application>Microsoft Office PowerPoint</Application>
  <PresentationFormat>Widescreen</PresentationFormat>
  <Paragraphs>522</Paragraphs>
  <Slides>42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Calibri</vt:lpstr>
      <vt:lpstr>Monotype Sorts</vt:lpstr>
      <vt:lpstr>Montserrat</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727</cp:revision>
  <cp:lastPrinted>1601-01-01T00:00:00Z</cp:lastPrinted>
  <dcterms:created xsi:type="dcterms:W3CDTF">2018-08-06T10:28:59Z</dcterms:created>
  <dcterms:modified xsi:type="dcterms:W3CDTF">2023-05-15T19:10:23Z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