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2147309356" r:id="rId6"/>
    <p:sldId id="2147309361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lf De Vegt" userId="f9ae16a4-dbc1-4c96-9d99-15ce96bfddf8" providerId="ADAL" clId="{5E93DC60-3244-4433-9BA4-BDECD3BEE514}"/>
    <pc:docChg chg="modMainMaster">
      <pc:chgData name="Rolf De Vegt" userId="f9ae16a4-dbc1-4c96-9d99-15ce96bfddf8" providerId="ADAL" clId="{5E93DC60-3244-4433-9BA4-BDECD3BEE514}" dt="2023-03-16T13:09:48.338" v="5" actId="20577"/>
      <pc:docMkLst>
        <pc:docMk/>
      </pc:docMkLst>
      <pc:sldMasterChg chg="modSp mod">
        <pc:chgData name="Rolf De Vegt" userId="f9ae16a4-dbc1-4c96-9d99-15ce96bfddf8" providerId="ADAL" clId="{5E93DC60-3244-4433-9BA4-BDECD3BEE514}" dt="2023-03-16T13:09:48.338" v="5" actId="20577"/>
        <pc:sldMasterMkLst>
          <pc:docMk/>
          <pc:sldMasterMk cId="0" sldId="2147483648"/>
        </pc:sldMasterMkLst>
        <pc:spChg chg="mod">
          <ac:chgData name="Rolf De Vegt" userId="f9ae16a4-dbc1-4c96-9d99-15ce96bfddf8" providerId="ADAL" clId="{5E93DC60-3244-4433-9BA4-BDECD3BEE514}" dt="2023-03-16T13:09:48.338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618384" y="6475413"/>
            <a:ext cx="277351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Rolf de Vegt (Qualcomm Technologies, Inc.)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56856" y="6475413"/>
            <a:ext cx="27350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Rolf de Vegt (Qualcomm Technologies Inc.)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</a:t>
            </a:r>
            <a:r>
              <a:rPr lang="en-GB" altLang="en-US" sz="1800" b="1"/>
              <a:t>IEEE 802.11-23/0481r0</a:t>
            </a:r>
            <a:endParaRPr lang="en-GB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651076" y="6475413"/>
            <a:ext cx="2773516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Rolf de Vegt (Qualcomm Technologies, Inc.)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Integrated mmWave Study Group Creation 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2023-03-17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506548"/>
              </p:ext>
            </p:extLst>
          </p:nvPr>
        </p:nvGraphicFramePr>
        <p:xfrm>
          <a:off x="814388" y="3022600"/>
          <a:ext cx="10782300" cy="298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24939" imgH="2506166" progId="Word.Document.8">
                  <p:embed/>
                </p:oleObj>
              </mc:Choice>
              <mc:Fallback>
                <p:oleObj name="Document" r:id="rId3" imgW="9024939" imgH="2506166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3022600"/>
                        <a:ext cx="10782300" cy="298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93479" y="223648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Author:</a:t>
            </a:r>
            <a:endParaRPr lang="en-GB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4852-87E8-4051-87DC-9B453A0F1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222" y="286964"/>
            <a:ext cx="10363200" cy="1066800"/>
          </a:xfrm>
        </p:spPr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E276B-9CF4-4C00-AAE2-7281BC09D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578" y="1331181"/>
            <a:ext cx="10541014" cy="4114800"/>
          </a:xfrm>
        </p:spPr>
        <p:txBody>
          <a:bodyPr/>
          <a:lstStyle/>
          <a:p>
            <a:r>
              <a:rPr lang="en-US" dirty="0"/>
              <a:t>During the March 15 UHR SG session a Motion regarding inclusion of 45/60 GHz frequency band support failed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strawpoll with the following text obtained the following results (266/95/43)</a:t>
            </a:r>
            <a:br>
              <a:rPr lang="en-US" dirty="0"/>
            </a:br>
            <a:endParaRPr lang="en-US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"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support the creation of a Study Group that will be tasked with the creation of a PAR and CSD for a standards project to specify carrier frequency operation between 42.5 and 71 GHz that leverages the MAC/PHY specifications in the existing Sub 7 GHz bands and the future UHR amendment to be developed”.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000" dirty="0"/>
          </a:p>
          <a:p>
            <a:r>
              <a:rPr lang="en-US" dirty="0"/>
              <a:t>The next slide contains Draft Working Group Motion text regarding the creation of such a Study Group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4D1B8-CB84-4C72-8ED0-E65F86CA0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7B67081-5C9A-4529-A21A-73EB2A11C0E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A887E26-52A3-4945-9CDA-C309C369F6A8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206720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BF01B-EF4E-4885-903A-1A9CF8FEE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3575-224C-4DC1-999F-1F4D16B09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52600"/>
            <a:ext cx="10798224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Approve formation of the ‘Integrated mmWave SG’ (IMW SG) to develop a Project Authorization Request (PAR) and a Criteria for Standards Development (CSD) for a new 802.11 MAC/PHY amendment which specifies carrier frequency operation between 42.5 and 71 GHz and leverages the MAC/PHY specifications in the existing Sub 7 GHz bands and the UHR amendment to be developed.</a:t>
            </a:r>
            <a:b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800" i="1" dirty="0">
                <a:latin typeface="Calibri" panose="020F0502020204030204" pitchFamily="34" charset="0"/>
              </a:rPr>
              <a:t>The target start date of the Study Group is November 2023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A2597-EB39-48BA-861F-417358FD4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March 2023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5B1FF-9482-4483-A0D6-640E4DA8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873250-09A7-4B25-A944-1242882C7566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22138023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20294</TotalTime>
  <Words>258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Integrated mmWave Study Group Creation </vt:lpstr>
      <vt:lpstr>Context</vt:lpstr>
      <vt:lpstr>Motion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Rolf De Vegt</cp:lastModifiedBy>
  <cp:revision>850</cp:revision>
  <cp:lastPrinted>1998-02-10T13:28:06Z</cp:lastPrinted>
  <dcterms:created xsi:type="dcterms:W3CDTF">2004-12-02T14:01:45Z</dcterms:created>
  <dcterms:modified xsi:type="dcterms:W3CDTF">2023-03-16T13:09:54Z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