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4" r:id="rId4"/>
    <p:sldId id="265" r:id="rId5"/>
    <p:sldId id="279" r:id="rId6"/>
    <p:sldId id="280" r:id="rId7"/>
    <p:sldId id="266" r:id="rId8"/>
    <p:sldId id="281" r:id="rId9"/>
    <p:sldId id="27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1B299-E6CD-42AC-A8C7-FD6C6A33C0BA}" v="2" dt="2022-02-12T01:22:20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6327" autoAdjust="0"/>
  </p:normalViewPr>
  <p:slideViewPr>
    <p:cSldViewPr>
      <p:cViewPr varScale="1">
        <p:scale>
          <a:sx n="62" d="100"/>
          <a:sy n="62" d="100"/>
        </p:scale>
        <p:origin x="81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2832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C962DC8D-23B7-4DF4-B6D7-37E14F59198C}"/>
    <pc:docChg chg="undo custSel addSld delSld modSld modMainMaster">
      <pc:chgData name="Huang, Po-kai" userId="be743c7d-0ad3-4a01-a6bb-e19e76bd5877" providerId="ADAL" clId="{C962DC8D-23B7-4DF4-B6D7-37E14F59198C}" dt="2021-07-20T16:30:23.350" v="37" actId="20577"/>
      <pc:docMkLst>
        <pc:docMk/>
      </pc:docMkLst>
      <pc:sldChg chg="modSp mod">
        <pc:chgData name="Huang, Po-kai" userId="be743c7d-0ad3-4a01-a6bb-e19e76bd5877" providerId="ADAL" clId="{C962DC8D-23B7-4DF4-B6D7-37E14F59198C}" dt="2021-07-20T16:28:48.396" v="25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C962DC8D-23B7-4DF4-B6D7-37E14F59198C}" dt="2021-07-20T16:28:48.396" v="2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del mod">
        <pc:chgData name="Huang, Po-kai" userId="be743c7d-0ad3-4a01-a6bb-e19e76bd5877" providerId="ADAL" clId="{C962DC8D-23B7-4DF4-B6D7-37E14F59198C}" dt="2021-07-20T16:29:47.152" v="35" actId="47"/>
        <pc:sldMkLst>
          <pc:docMk/>
          <pc:sldMk cId="1810395531" sldId="624"/>
        </pc:sldMkLst>
        <pc:spChg chg="mod">
          <ac:chgData name="Huang, Po-kai" userId="be743c7d-0ad3-4a01-a6bb-e19e76bd5877" providerId="ADAL" clId="{C962DC8D-23B7-4DF4-B6D7-37E14F59198C}" dt="2021-07-20T16:29:32.162" v="32" actId="1076"/>
          <ac:spMkLst>
            <pc:docMk/>
            <pc:sldMk cId="1810395531" sldId="624"/>
            <ac:spMk id="3" creationId="{1D165AC7-E4EC-4AE6-BDBA-F236DC880E8F}"/>
          </ac:spMkLst>
        </pc:spChg>
      </pc:sldChg>
      <pc:sldChg chg="modSp new mod">
        <pc:chgData name="Huang, Po-kai" userId="be743c7d-0ad3-4a01-a6bb-e19e76bd5877" providerId="ADAL" clId="{C962DC8D-23B7-4DF4-B6D7-37E14F59198C}" dt="2021-07-20T16:29:42.478" v="34" actId="404"/>
        <pc:sldMkLst>
          <pc:docMk/>
          <pc:sldMk cId="1116310346" sldId="625"/>
        </pc:sldMkLst>
        <pc:spChg chg="mod">
          <ac:chgData name="Huang, Po-kai" userId="be743c7d-0ad3-4a01-a6bb-e19e76bd5877" providerId="ADAL" clId="{C962DC8D-23B7-4DF4-B6D7-37E14F59198C}" dt="2021-07-20T16:29:27.776" v="30"/>
          <ac:spMkLst>
            <pc:docMk/>
            <pc:sldMk cId="1116310346" sldId="625"/>
            <ac:spMk id="2" creationId="{B14625BE-F45F-4C92-9F70-47D388BE2026}"/>
          </ac:spMkLst>
        </pc:spChg>
        <pc:spChg chg="mod">
          <ac:chgData name="Huang, Po-kai" userId="be743c7d-0ad3-4a01-a6bb-e19e76bd5877" providerId="ADAL" clId="{C962DC8D-23B7-4DF4-B6D7-37E14F59198C}" dt="2021-07-20T16:29:42.478" v="34" actId="404"/>
          <ac:spMkLst>
            <pc:docMk/>
            <pc:sldMk cId="1116310346" sldId="625"/>
            <ac:spMk id="3" creationId="{6C081A2C-4165-49E0-AF2A-798F6BAB8C99}"/>
          </ac:spMkLst>
        </pc:spChg>
      </pc:sldChg>
      <pc:sldMasterChg chg="modSp mod">
        <pc:chgData name="Huang, Po-kai" userId="be743c7d-0ad3-4a01-a6bb-e19e76bd5877" providerId="ADAL" clId="{C962DC8D-23B7-4DF4-B6D7-37E14F59198C}" dt="2021-07-20T16:30:23.350" v="3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C962DC8D-23B7-4DF4-B6D7-37E14F59198C}" dt="2021-07-20T16:30:23.350" v="3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DF8AB5B4-124D-43C8-8267-DB0E525375EE}"/>
    <pc:docChg chg="modSld">
      <pc:chgData name="Huang, Po-kai" userId="be743c7d-0ad3-4a01-a6bb-e19e76bd5877" providerId="ADAL" clId="{DF8AB5B4-124D-43C8-8267-DB0E525375EE}" dt="2022-02-12T01:27:30.880" v="15" actId="20577"/>
      <pc:docMkLst>
        <pc:docMk/>
      </pc:docMkLst>
      <pc:sldChg chg="modSp mod">
        <pc:chgData name="Huang, Po-kai" userId="be743c7d-0ad3-4a01-a6bb-e19e76bd5877" providerId="ADAL" clId="{DF8AB5B4-124D-43C8-8267-DB0E525375EE}" dt="2022-02-12T01:26:35.765" v="14"/>
        <pc:sldMkLst>
          <pc:docMk/>
          <pc:sldMk cId="626888496" sldId="262"/>
        </pc:sldMkLst>
        <pc:spChg chg="mod">
          <ac:chgData name="Huang, Po-kai" userId="be743c7d-0ad3-4a01-a6bb-e19e76bd5877" providerId="ADAL" clId="{DF8AB5B4-124D-43C8-8267-DB0E525375EE}" dt="2022-02-12T01:26:35.765" v="14"/>
          <ac:spMkLst>
            <pc:docMk/>
            <pc:sldMk cId="626888496" sldId="262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DF8AB5B4-124D-43C8-8267-DB0E525375EE}" dt="2022-02-12T01:25:55.112" v="1"/>
        <pc:sldMkLst>
          <pc:docMk/>
          <pc:sldMk cId="0" sldId="530"/>
        </pc:sldMkLst>
        <pc:spChg chg="mod">
          <ac:chgData name="Huang, Po-kai" userId="be743c7d-0ad3-4a01-a6bb-e19e76bd5877" providerId="ADAL" clId="{DF8AB5B4-124D-43C8-8267-DB0E525375EE}" dt="2022-02-12T01:25:55.112" v="1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DF8AB5B4-124D-43C8-8267-DB0E525375EE}" dt="2022-02-12T01:26:00.812" v="3"/>
        <pc:sldMkLst>
          <pc:docMk/>
          <pc:sldMk cId="1612213286" sldId="618"/>
        </pc:sldMkLst>
        <pc:spChg chg="mod">
          <ac:chgData name="Huang, Po-kai" userId="be743c7d-0ad3-4a01-a6bb-e19e76bd5877" providerId="ADAL" clId="{DF8AB5B4-124D-43C8-8267-DB0E525375EE}" dt="2022-02-12T01:26:00.812" v="3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5:57.805" v="2"/>
        <pc:sldMkLst>
          <pc:docMk/>
          <pc:sldMk cId="3646253172" sldId="619"/>
        </pc:sldMkLst>
        <pc:spChg chg="mod">
          <ac:chgData name="Huang, Po-kai" userId="be743c7d-0ad3-4a01-a6bb-e19e76bd5877" providerId="ADAL" clId="{DF8AB5B4-124D-43C8-8267-DB0E525375EE}" dt="2022-02-12T01:25:57.805" v="2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27.946" v="11"/>
        <pc:sldMkLst>
          <pc:docMk/>
          <pc:sldMk cId="456689081" sldId="620"/>
        </pc:sldMkLst>
        <pc:spChg chg="mod">
          <ac:chgData name="Huang, Po-kai" userId="be743c7d-0ad3-4a01-a6bb-e19e76bd5877" providerId="ADAL" clId="{DF8AB5B4-124D-43C8-8267-DB0E525375EE}" dt="2022-02-12T01:26:27.946" v="11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7:30.880" v="15" actId="20577"/>
        <pc:sldMkLst>
          <pc:docMk/>
          <pc:sldMk cId="3910328696" sldId="621"/>
        </pc:sldMkLst>
        <pc:spChg chg="mod">
          <ac:chgData name="Huang, Po-kai" userId="be743c7d-0ad3-4a01-a6bb-e19e76bd5877" providerId="ADAL" clId="{DF8AB5B4-124D-43C8-8267-DB0E525375EE}" dt="2022-02-12T01:25:51.029" v="0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DF8AB5B4-124D-43C8-8267-DB0E525375EE}" dt="2022-02-12T01:27:30.880" v="1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DF8AB5B4-124D-43C8-8267-DB0E525375EE}" dt="2022-02-12T01:26:30.503" v="12"/>
        <pc:sldMkLst>
          <pc:docMk/>
          <pc:sldMk cId="2382947091" sldId="623"/>
        </pc:sldMkLst>
        <pc:spChg chg="mod">
          <ac:chgData name="Huang, Po-kai" userId="be743c7d-0ad3-4a01-a6bb-e19e76bd5877" providerId="ADAL" clId="{DF8AB5B4-124D-43C8-8267-DB0E525375EE}" dt="2022-02-12T01:26:30.503" v="12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03.855" v="4"/>
        <pc:sldMkLst>
          <pc:docMk/>
          <pc:sldMk cId="1116310346" sldId="625"/>
        </pc:sldMkLst>
        <pc:spChg chg="mod">
          <ac:chgData name="Huang, Po-kai" userId="be743c7d-0ad3-4a01-a6bb-e19e76bd5877" providerId="ADAL" clId="{DF8AB5B4-124D-43C8-8267-DB0E525375EE}" dt="2022-02-12T01:26:03.855" v="4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DF8AB5B4-124D-43C8-8267-DB0E525375EE}" dt="2022-02-12T01:26:33.029" v="13"/>
        <pc:sldMkLst>
          <pc:docMk/>
          <pc:sldMk cId="1346210617" sldId="626"/>
        </pc:sldMkLst>
        <pc:spChg chg="mod">
          <ac:chgData name="Huang, Po-kai" userId="be743c7d-0ad3-4a01-a6bb-e19e76bd5877" providerId="ADAL" clId="{DF8AB5B4-124D-43C8-8267-DB0E525375EE}" dt="2022-02-12T01:26:33.029" v="13"/>
          <ac:spMkLst>
            <pc:docMk/>
            <pc:sldMk cId="1346210617" sldId="626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07.124" v="5"/>
        <pc:sldMkLst>
          <pc:docMk/>
          <pc:sldMk cId="3236193086" sldId="627"/>
        </pc:sldMkLst>
        <pc:spChg chg="mod">
          <ac:chgData name="Huang, Po-kai" userId="be743c7d-0ad3-4a01-a6bb-e19e76bd5877" providerId="ADAL" clId="{DF8AB5B4-124D-43C8-8267-DB0E525375EE}" dt="2022-02-12T01:26:07.124" v="5"/>
          <ac:spMkLst>
            <pc:docMk/>
            <pc:sldMk cId="3236193086" sldId="627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6:09.943" v="6"/>
        <pc:sldMkLst>
          <pc:docMk/>
          <pc:sldMk cId="3164122846" sldId="629"/>
        </pc:sldMkLst>
        <pc:spChg chg="mod">
          <ac:chgData name="Huang, Po-kai" userId="be743c7d-0ad3-4a01-a6bb-e19e76bd5877" providerId="ADAL" clId="{DF8AB5B4-124D-43C8-8267-DB0E525375EE}" dt="2022-02-12T01:26:09.943" v="6"/>
          <ac:spMkLst>
            <pc:docMk/>
            <pc:sldMk cId="3164122846" sldId="629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6:12.847" v="7"/>
        <pc:sldMkLst>
          <pc:docMk/>
          <pc:sldMk cId="2561600928" sldId="630"/>
        </pc:sldMkLst>
        <pc:spChg chg="mod">
          <ac:chgData name="Huang, Po-kai" userId="be743c7d-0ad3-4a01-a6bb-e19e76bd5877" providerId="ADAL" clId="{DF8AB5B4-124D-43C8-8267-DB0E525375EE}" dt="2022-02-12T01:26:12.847" v="7"/>
          <ac:spMkLst>
            <pc:docMk/>
            <pc:sldMk cId="2561600928" sldId="630"/>
            <ac:spMk id="6" creationId="{76D5F24D-7460-4ED9-A074-1E790B908507}"/>
          </ac:spMkLst>
        </pc:spChg>
      </pc:sldChg>
      <pc:sldChg chg="modSp mod">
        <pc:chgData name="Huang, Po-kai" userId="be743c7d-0ad3-4a01-a6bb-e19e76bd5877" providerId="ADAL" clId="{DF8AB5B4-124D-43C8-8267-DB0E525375EE}" dt="2022-02-12T01:26:15.634" v="8"/>
        <pc:sldMkLst>
          <pc:docMk/>
          <pc:sldMk cId="2228624795" sldId="632"/>
        </pc:sldMkLst>
        <pc:spChg chg="mod">
          <ac:chgData name="Huang, Po-kai" userId="be743c7d-0ad3-4a01-a6bb-e19e76bd5877" providerId="ADAL" clId="{DF8AB5B4-124D-43C8-8267-DB0E525375EE}" dt="2022-02-12T01:26:15.634" v="8"/>
          <ac:spMkLst>
            <pc:docMk/>
            <pc:sldMk cId="2228624795" sldId="632"/>
            <ac:spMk id="6" creationId="{3BE6C714-818F-4297-A9A6-14FACC60C402}"/>
          </ac:spMkLst>
        </pc:spChg>
      </pc:sldChg>
      <pc:sldChg chg="modSp mod">
        <pc:chgData name="Huang, Po-kai" userId="be743c7d-0ad3-4a01-a6bb-e19e76bd5877" providerId="ADAL" clId="{DF8AB5B4-124D-43C8-8267-DB0E525375EE}" dt="2022-02-12T01:26:21.958" v="9"/>
        <pc:sldMkLst>
          <pc:docMk/>
          <pc:sldMk cId="1714554860" sldId="633"/>
        </pc:sldMkLst>
        <pc:spChg chg="mod">
          <ac:chgData name="Huang, Po-kai" userId="be743c7d-0ad3-4a01-a6bb-e19e76bd5877" providerId="ADAL" clId="{DF8AB5B4-124D-43C8-8267-DB0E525375EE}" dt="2022-02-12T01:26:21.958" v="9"/>
          <ac:spMkLst>
            <pc:docMk/>
            <pc:sldMk cId="1714554860" sldId="633"/>
            <ac:spMk id="6" creationId="{5EA6A637-29CB-4F9E-AE3C-0AF2F796B53D}"/>
          </ac:spMkLst>
        </pc:spChg>
      </pc:sldChg>
      <pc:sldChg chg="modSp mod">
        <pc:chgData name="Huang, Po-kai" userId="be743c7d-0ad3-4a01-a6bb-e19e76bd5877" providerId="ADAL" clId="{DF8AB5B4-124D-43C8-8267-DB0E525375EE}" dt="2022-02-12T01:26:24.874" v="10"/>
        <pc:sldMkLst>
          <pc:docMk/>
          <pc:sldMk cId="1156643955" sldId="635"/>
        </pc:sldMkLst>
        <pc:spChg chg="mod">
          <ac:chgData name="Huang, Po-kai" userId="be743c7d-0ad3-4a01-a6bb-e19e76bd5877" providerId="ADAL" clId="{DF8AB5B4-124D-43C8-8267-DB0E525375EE}" dt="2022-02-12T01:26:24.874" v="10"/>
          <ac:spMkLst>
            <pc:docMk/>
            <pc:sldMk cId="1156643955" sldId="635"/>
            <ac:spMk id="6" creationId="{8A4AC383-92D1-466A-9AE9-8E76D333A076}"/>
          </ac:spMkLst>
        </pc:spChg>
      </pc:sldChg>
    </pc:docChg>
  </pc:docChgLst>
  <pc:docChgLst>
    <pc:chgData name="Huang, Po-kai" userId="be743c7d-0ad3-4a01-a6bb-e19e76bd5877" providerId="ADAL" clId="{BF429B69-4DED-4A69-A81A-B96F47FF790F}"/>
    <pc:docChg chg="undo custSel addSld modSld modMainMaster">
      <pc:chgData name="Huang, Po-kai" userId="be743c7d-0ad3-4a01-a6bb-e19e76bd5877" providerId="ADAL" clId="{BF429B69-4DED-4A69-A81A-B96F47FF790F}" dt="2021-10-14T21:18:32.327" v="127" actId="6549"/>
      <pc:docMkLst>
        <pc:docMk/>
      </pc:docMkLst>
      <pc:sldChg chg="modSp mod">
        <pc:chgData name="Huang, Po-kai" userId="be743c7d-0ad3-4a01-a6bb-e19e76bd5877" providerId="ADAL" clId="{BF429B69-4DED-4A69-A81A-B96F47FF790F}" dt="2021-10-14T21:17:57.239" v="116" actId="6549"/>
        <pc:sldMkLst>
          <pc:docMk/>
          <pc:sldMk cId="0" sldId="256"/>
        </pc:sldMkLst>
        <pc:spChg chg="mod">
          <ac:chgData name="Huang, Po-kai" userId="be743c7d-0ad3-4a01-a6bb-e19e76bd5877" providerId="ADAL" clId="{BF429B69-4DED-4A69-A81A-B96F47FF790F}" dt="2021-10-07T16:25:39.417" v="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7:57.239" v="116" actId="6549"/>
          <ac:spMkLst>
            <pc:docMk/>
            <pc:sldMk cId="0" sldId="256"/>
            <ac:spMk id="7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5:22.103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BF429B69-4DED-4A69-A81A-B96F47FF790F}" dt="2021-10-14T21:18:06.451" v="118" actId="6549"/>
        <pc:sldMkLst>
          <pc:docMk/>
          <pc:sldMk cId="0" sldId="530"/>
        </pc:sldMkLst>
        <pc:spChg chg="mod">
          <ac:chgData name="Huang, Po-kai" userId="be743c7d-0ad3-4a01-a6bb-e19e76bd5877" providerId="ADAL" clId="{BF429B69-4DED-4A69-A81A-B96F47FF790F}" dt="2021-10-07T16:26:12.390" v="83"/>
          <ac:spMkLst>
            <pc:docMk/>
            <pc:sldMk cId="0" sldId="530"/>
            <ac:spMk id="4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8:06.451" v="118" actId="6549"/>
          <ac:spMkLst>
            <pc:docMk/>
            <pc:sldMk cId="0" sldId="530"/>
            <ac:spMk id="7" creationId="{E99BB1CA-BFE8-4BF6-AD2A-29C8B06441B8}"/>
          </ac:spMkLst>
        </pc:spChg>
      </pc:sldChg>
      <pc:sldChg chg="modSp mod">
        <pc:chgData name="Huang, Po-kai" userId="be743c7d-0ad3-4a01-a6bb-e19e76bd5877" providerId="ADAL" clId="{BF429B69-4DED-4A69-A81A-B96F47FF790F}" dt="2021-10-14T21:18:13.670" v="121" actId="6549"/>
        <pc:sldMkLst>
          <pc:docMk/>
          <pc:sldMk cId="1612213286" sldId="618"/>
        </pc:sldMkLst>
        <pc:spChg chg="mod">
          <ac:chgData name="Huang, Po-kai" userId="be743c7d-0ad3-4a01-a6bb-e19e76bd5877" providerId="ADAL" clId="{BF429B69-4DED-4A69-A81A-B96F47FF790F}" dt="2021-10-07T16:26:19.307" v="85"/>
          <ac:spMkLst>
            <pc:docMk/>
            <pc:sldMk cId="1612213286" sldId="618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13.670" v="121" actId="6549"/>
          <ac:spMkLst>
            <pc:docMk/>
            <pc:sldMk cId="1612213286" sldId="618"/>
            <ac:spMk id="8" creationId="{41CA3664-C382-4611-8574-44FF980160CE}"/>
          </ac:spMkLst>
        </pc:spChg>
      </pc:sldChg>
      <pc:sldChg chg="modSp mod">
        <pc:chgData name="Huang, Po-kai" userId="be743c7d-0ad3-4a01-a6bb-e19e76bd5877" providerId="ADAL" clId="{BF429B69-4DED-4A69-A81A-B96F47FF790F}" dt="2021-10-14T21:18:09.405" v="119" actId="6549"/>
        <pc:sldMkLst>
          <pc:docMk/>
          <pc:sldMk cId="3646253172" sldId="619"/>
        </pc:sldMkLst>
        <pc:spChg chg="mod">
          <ac:chgData name="Huang, Po-kai" userId="be743c7d-0ad3-4a01-a6bb-e19e76bd5877" providerId="ADAL" clId="{BF429B69-4DED-4A69-A81A-B96F47FF790F}" dt="2021-10-14T21:18:09.405" v="119" actId="6549"/>
          <ac:spMkLst>
            <pc:docMk/>
            <pc:sldMk cId="3646253172" sldId="619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16.187" v="84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26.053" v="125" actId="6549"/>
        <pc:sldMkLst>
          <pc:docMk/>
          <pc:sldMk cId="456689081" sldId="620"/>
        </pc:sldMkLst>
        <pc:spChg chg="mod">
          <ac:chgData name="Huang, Po-kai" userId="be743c7d-0ad3-4a01-a6bb-e19e76bd5877" providerId="ADAL" clId="{BF429B69-4DED-4A69-A81A-B96F47FF790F}" dt="2021-10-14T21:18:26.053" v="125" actId="6549"/>
          <ac:spMkLst>
            <pc:docMk/>
            <pc:sldMk cId="456689081" sldId="620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36.089" v="91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02.106" v="117" actId="6549"/>
        <pc:sldMkLst>
          <pc:docMk/>
          <pc:sldMk cId="3910328696" sldId="621"/>
        </pc:sldMkLst>
        <pc:spChg chg="mod">
          <ac:chgData name="Huang, Po-kai" userId="be743c7d-0ad3-4a01-a6bb-e19e76bd5877" providerId="ADAL" clId="{BF429B69-4DED-4A69-A81A-B96F47FF790F}" dt="2021-10-14T21:18:02.106" v="117" actId="6549"/>
          <ac:spMkLst>
            <pc:docMk/>
            <pc:sldMk cId="3910328696" sldId="621"/>
            <ac:spMk id="5" creationId="{782DBD81-0570-44B1-B993-E78DA3C3A00B}"/>
          </ac:spMkLst>
        </pc:spChg>
        <pc:spChg chg="mod">
          <ac:chgData name="Huang, Po-kai" userId="be743c7d-0ad3-4a01-a6bb-e19e76bd5877" providerId="ADAL" clId="{BF429B69-4DED-4A69-A81A-B96F47FF790F}" dt="2021-10-07T16:26:09.244" v="82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BF429B69-4DED-4A69-A81A-B96F47FF790F}" dt="2021-10-14T21:15:28.955" v="10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BF429B69-4DED-4A69-A81A-B96F47FF790F}" dt="2021-10-14T21:18:29.833" v="126" actId="6549"/>
        <pc:sldMkLst>
          <pc:docMk/>
          <pc:sldMk cId="2382947091" sldId="623"/>
        </pc:sldMkLst>
        <pc:spChg chg="mod">
          <ac:chgData name="Huang, Po-kai" userId="be743c7d-0ad3-4a01-a6bb-e19e76bd5877" providerId="ADAL" clId="{BF429B69-4DED-4A69-A81A-B96F47FF790F}" dt="2021-10-14T21:18:29.833" v="126" actId="6549"/>
          <ac:spMkLst>
            <pc:docMk/>
            <pc:sldMk cId="2382947091" sldId="623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38.864" v="92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17.103" v="122" actId="6549"/>
        <pc:sldMkLst>
          <pc:docMk/>
          <pc:sldMk cId="1116310346" sldId="625"/>
        </pc:sldMkLst>
        <pc:spChg chg="mod">
          <ac:chgData name="Huang, Po-kai" userId="be743c7d-0ad3-4a01-a6bb-e19e76bd5877" providerId="ADAL" clId="{BF429B69-4DED-4A69-A81A-B96F47FF790F}" dt="2021-10-14T21:18:17.103" v="122" actId="6549"/>
          <ac:spMkLst>
            <pc:docMk/>
            <pc:sldMk cId="1116310346" sldId="625"/>
            <ac:spMk id="5" creationId="{61A795A5-DFFA-4B49-B523-0E8DA14CE797}"/>
          </ac:spMkLst>
        </pc:spChg>
        <pc:spChg chg="mod">
          <ac:chgData name="Huang, Po-kai" userId="be743c7d-0ad3-4a01-a6bb-e19e76bd5877" providerId="ADAL" clId="{BF429B69-4DED-4A69-A81A-B96F47FF790F}" dt="2021-10-07T16:26:25.558" v="88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BF429B69-4DED-4A69-A81A-B96F47FF790F}" dt="2021-10-14T21:18:32.327" v="127" actId="6549"/>
        <pc:sldMkLst>
          <pc:docMk/>
          <pc:sldMk cId="1346210617" sldId="626"/>
        </pc:sldMkLst>
        <pc:spChg chg="mod">
          <ac:chgData name="Huang, Po-kai" userId="be743c7d-0ad3-4a01-a6bb-e19e76bd5877" providerId="ADAL" clId="{BF429B69-4DED-4A69-A81A-B96F47FF790F}" dt="2021-10-14T21:18:32.327" v="127" actId="6549"/>
          <ac:spMkLst>
            <pc:docMk/>
            <pc:sldMk cId="1346210617" sldId="626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41.988" v="93"/>
          <ac:spMkLst>
            <pc:docMk/>
            <pc:sldMk cId="1346210617" sldId="626"/>
            <ac:spMk id="6" creationId="{ECA2FBB4-D08E-EB47-AC82-267620062F02}"/>
          </ac:spMkLst>
        </pc:spChg>
      </pc:sldChg>
      <pc:sldChg chg="modSp add mod">
        <pc:chgData name="Huang, Po-kai" userId="be743c7d-0ad3-4a01-a6bb-e19e76bd5877" providerId="ADAL" clId="{BF429B69-4DED-4A69-A81A-B96F47FF790F}" dt="2021-10-14T21:18:20.508" v="123" actId="6549"/>
        <pc:sldMkLst>
          <pc:docMk/>
          <pc:sldMk cId="3236193086" sldId="627"/>
        </pc:sldMkLst>
        <pc:spChg chg="mod">
          <ac:chgData name="Huang, Po-kai" userId="be743c7d-0ad3-4a01-a6bb-e19e76bd5877" providerId="ADAL" clId="{BF429B69-4DED-4A69-A81A-B96F47FF790F}" dt="2021-10-07T16:20:10.882" v="7" actId="108"/>
          <ac:spMkLst>
            <pc:docMk/>
            <pc:sldMk cId="3236193086" sldId="627"/>
            <ac:spMk id="2" creationId="{F132D1B0-0D9C-432C-B428-AE7AFE9AEEF4}"/>
          </ac:spMkLst>
        </pc:spChg>
        <pc:spChg chg="mod">
          <ac:chgData name="Huang, Po-kai" userId="be743c7d-0ad3-4a01-a6bb-e19e76bd5877" providerId="ADAL" clId="{BF429B69-4DED-4A69-A81A-B96F47FF790F}" dt="2021-10-07T16:22:07.796" v="19" actId="403"/>
          <ac:spMkLst>
            <pc:docMk/>
            <pc:sldMk cId="3236193086" sldId="627"/>
            <ac:spMk id="3" creationId="{1D165AC7-E4EC-4AE6-BDBA-F236DC880E8F}"/>
          </ac:spMkLst>
        </pc:spChg>
        <pc:spChg chg="mod">
          <ac:chgData name="Huang, Po-kai" userId="be743c7d-0ad3-4a01-a6bb-e19e76bd5877" providerId="ADAL" clId="{BF429B69-4DED-4A69-A81A-B96F47FF790F}" dt="2021-10-07T16:26:29.167" v="89"/>
          <ac:spMkLst>
            <pc:docMk/>
            <pc:sldMk cId="3236193086" sldId="627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20.508" v="123" actId="6549"/>
          <ac:spMkLst>
            <pc:docMk/>
            <pc:sldMk cId="3236193086" sldId="627"/>
            <ac:spMk id="8" creationId="{41CA3664-C382-4611-8574-44FF980160CE}"/>
          </ac:spMkLst>
        </pc:spChg>
      </pc:sldChg>
      <pc:sldChg chg="modSp add mod">
        <pc:chgData name="Huang, Po-kai" userId="be743c7d-0ad3-4a01-a6bb-e19e76bd5877" providerId="ADAL" clId="{BF429B69-4DED-4A69-A81A-B96F47FF790F}" dt="2021-10-14T21:18:23.686" v="124" actId="6549"/>
        <pc:sldMkLst>
          <pc:docMk/>
          <pc:sldMk cId="3164122846" sldId="629"/>
        </pc:sldMkLst>
        <pc:spChg chg="mod">
          <ac:chgData name="Huang, Po-kai" userId="be743c7d-0ad3-4a01-a6bb-e19e76bd5877" providerId="ADAL" clId="{BF429B69-4DED-4A69-A81A-B96F47FF790F}" dt="2021-10-07T16:22:52.680" v="21" actId="20577"/>
          <ac:spMkLst>
            <pc:docMk/>
            <pc:sldMk cId="3164122846" sldId="629"/>
            <ac:spMk id="2" creationId="{F132D1B0-0D9C-432C-B428-AE7AFE9AEEF4}"/>
          </ac:spMkLst>
        </pc:spChg>
        <pc:spChg chg="mod">
          <ac:chgData name="Huang, Po-kai" userId="be743c7d-0ad3-4a01-a6bb-e19e76bd5877" providerId="ADAL" clId="{BF429B69-4DED-4A69-A81A-B96F47FF790F}" dt="2021-10-07T16:23:32.579" v="26" actId="108"/>
          <ac:spMkLst>
            <pc:docMk/>
            <pc:sldMk cId="3164122846" sldId="629"/>
            <ac:spMk id="3" creationId="{1D165AC7-E4EC-4AE6-BDBA-F236DC880E8F}"/>
          </ac:spMkLst>
        </pc:spChg>
        <pc:spChg chg="mod">
          <ac:chgData name="Huang, Po-kai" userId="be743c7d-0ad3-4a01-a6bb-e19e76bd5877" providerId="ADAL" clId="{BF429B69-4DED-4A69-A81A-B96F47FF790F}" dt="2021-10-07T16:26:31.860" v="90"/>
          <ac:spMkLst>
            <pc:docMk/>
            <pc:sldMk cId="3164122846" sldId="629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23.686" v="124" actId="6549"/>
          <ac:spMkLst>
            <pc:docMk/>
            <pc:sldMk cId="3164122846" sldId="629"/>
            <ac:spMk id="8" creationId="{41CA3664-C382-4611-8574-44FF980160CE}"/>
          </ac:spMkLst>
        </pc:spChg>
      </pc:sldChg>
      <pc:sldMasterChg chg="modSp mod modSldLayout">
        <pc:chgData name="Huang, Po-kai" userId="be743c7d-0ad3-4a01-a6bb-e19e76bd5877" providerId="ADAL" clId="{BF429B69-4DED-4A69-A81A-B96F47FF790F}" dt="2021-10-14T21:17:49.583" v="115" actId="6549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F429B69-4DED-4A69-A81A-B96F47FF790F}" dt="2021-10-07T16:18:07.702" v="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07T16:24:28.795" v="36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7:19.075" v="106" actId="6549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Huang, Po-kai" userId="be743c7d-0ad3-4a01-a6bb-e19e76bd5877" providerId="ADAL" clId="{BF429B69-4DED-4A69-A81A-B96F47FF790F}" dt="2021-10-14T21:17:23.806" v="107" actId="6549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BF429B69-4DED-4A69-A81A-B96F47FF790F}" dt="2021-10-07T16:24:33.741" v="45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23.806" v="107" actId="6549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27.500" v="108" actId="6549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BF429B69-4DED-4A69-A81A-B96F47FF790F}" dt="2021-10-14T21:17:27.500" v="108" actId="6549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07T16:24:39.391" v="54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0.691" v="109" actId="6549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BF429B69-4DED-4A69-A81A-B96F47FF790F}" dt="2021-10-07T16:24:46.775" v="5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0.691" v="109" actId="6549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3.253" v="110" actId="6549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BF429B69-4DED-4A69-A81A-B96F47FF790F}" dt="2021-10-07T16:24:50.084" v="5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3.253" v="110" actId="6549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6.313" v="111" actId="6549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BF429B69-4DED-4A69-A81A-B96F47FF790F}" dt="2021-10-07T16:24:52.805" v="5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6.313" v="111" actId="6549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9.169" v="112" actId="6549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BF429B69-4DED-4A69-A81A-B96F47FF790F}" dt="2021-10-07T16:24:55.311" v="5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9.169" v="112" actId="6549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3.228" v="113" actId="6549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BF429B69-4DED-4A69-A81A-B96F47FF790F}" dt="2021-10-07T16:24:58.055" v="5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3.228" v="113" actId="6549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6.153" v="114" actId="6549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BF429B69-4DED-4A69-A81A-B96F47FF790F}" dt="2021-10-07T16:25:00.608" v="6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6.153" v="114" actId="6549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9.583" v="115" actId="6549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BF429B69-4DED-4A69-A81A-B96F47FF790F}" dt="2021-10-07T16:25:03.531" v="6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9.583" v="115" actId="6549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A7CAF0B5-6EE5-4FC9-AB0B-7CBB687B97CB}"/>
    <pc:docChg chg="modSld">
      <pc:chgData name="Huang, Po-kai" userId="be743c7d-0ad3-4a01-a6bb-e19e76bd5877" providerId="ADAL" clId="{A7CAF0B5-6EE5-4FC9-AB0B-7CBB687B97CB}" dt="2021-11-09T20:27:05.127" v="3" actId="20577"/>
      <pc:docMkLst>
        <pc:docMk/>
      </pc:docMkLst>
      <pc:sldChg chg="modSp mod">
        <pc:chgData name="Huang, Po-kai" userId="be743c7d-0ad3-4a01-a6bb-e19e76bd5877" providerId="ADAL" clId="{A7CAF0B5-6EE5-4FC9-AB0B-7CBB687B97CB}" dt="2021-11-09T20:27:00.997" v="1" actId="20577"/>
        <pc:sldMkLst>
          <pc:docMk/>
          <pc:sldMk cId="0" sldId="256"/>
        </pc:sldMkLst>
        <pc:spChg chg="mod">
          <ac:chgData name="Huang, Po-kai" userId="be743c7d-0ad3-4a01-a6bb-e19e76bd5877" providerId="ADAL" clId="{A7CAF0B5-6EE5-4FC9-AB0B-7CBB687B97CB}" dt="2021-11-09T20:27:00.99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A7CAF0B5-6EE5-4FC9-AB0B-7CBB687B97CB}" dt="2021-11-09T20:27:05.127" v="3" actId="20577"/>
        <pc:sldMkLst>
          <pc:docMk/>
          <pc:sldMk cId="3910328696" sldId="621"/>
        </pc:sldMkLst>
        <pc:graphicFrameChg chg="modGraphic">
          <ac:chgData name="Huang, Po-kai" userId="be743c7d-0ad3-4a01-a6bb-e19e76bd5877" providerId="ADAL" clId="{A7CAF0B5-6EE5-4FC9-AB0B-7CBB687B97CB}" dt="2021-11-09T20:27:05.127" v="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</pc:docChg>
  </pc:docChgLst>
  <pc:docChgLst>
    <pc:chgData name="Huang, Po-kai" userId="be743c7d-0ad3-4a01-a6bb-e19e76bd5877" providerId="ADAL" clId="{613B54EA-F3B0-482A-A9A2-546D4E7EDDAE}"/>
    <pc:docChg chg="addSld modSld">
      <pc:chgData name="Huang, Po-kai" userId="be743c7d-0ad3-4a01-a6bb-e19e76bd5877" providerId="ADAL" clId="{613B54EA-F3B0-482A-A9A2-546D4E7EDDAE}" dt="2021-10-07T16:17:01.160" v="62" actId="20577"/>
      <pc:docMkLst>
        <pc:docMk/>
      </pc:docMkLst>
      <pc:sldChg chg="modSp mod">
        <pc:chgData name="Huang, Po-kai" userId="be743c7d-0ad3-4a01-a6bb-e19e76bd5877" providerId="ADAL" clId="{613B54EA-F3B0-482A-A9A2-546D4E7EDDAE}" dt="2021-10-07T16:14:01.718" v="40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613B54EA-F3B0-482A-A9A2-546D4E7EDDAE}" dt="2021-10-07T16:14:01.718" v="40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mod">
        <pc:chgData name="Huang, Po-kai" userId="be743c7d-0ad3-4a01-a6bb-e19e76bd5877" providerId="ADAL" clId="{613B54EA-F3B0-482A-A9A2-546D4E7EDDAE}" dt="2021-10-07T16:17:01.160" v="62" actId="20577"/>
        <pc:sldMkLst>
          <pc:docMk/>
          <pc:sldMk cId="1346210617" sldId="626"/>
        </pc:sldMkLst>
        <pc:spChg chg="mod">
          <ac:chgData name="Huang, Po-kai" userId="be743c7d-0ad3-4a01-a6bb-e19e76bd5877" providerId="ADAL" clId="{613B54EA-F3B0-482A-A9A2-546D4E7EDDAE}" dt="2021-10-07T16:16:29.389" v="48" actId="20577"/>
          <ac:spMkLst>
            <pc:docMk/>
            <pc:sldMk cId="1346210617" sldId="626"/>
            <ac:spMk id="2" creationId="{47FA1366-EADD-7D42-BE94-6510A44883AC}"/>
          </ac:spMkLst>
        </pc:spChg>
        <pc:spChg chg="mod">
          <ac:chgData name="Huang, Po-kai" userId="be743c7d-0ad3-4a01-a6bb-e19e76bd5877" providerId="ADAL" clId="{613B54EA-F3B0-482A-A9A2-546D4E7EDDAE}" dt="2021-10-07T16:17:01.160" v="62" actId="20577"/>
          <ac:spMkLst>
            <pc:docMk/>
            <pc:sldMk cId="1346210617" sldId="626"/>
            <ac:spMk id="3" creationId="{0A69CB4B-D671-8C49-953B-AAF1129E95AD}"/>
          </ac:spMkLst>
        </pc:spChg>
      </pc:sldChg>
    </pc:docChg>
  </pc:docChgLst>
  <pc:docChgLst>
    <pc:chgData name="Huang, Po-kai" userId="be743c7d-0ad3-4a01-a6bb-e19e76bd5877" providerId="ADAL" clId="{9068652B-4564-4C71-80A6-B0B314017A5E}"/>
    <pc:docChg chg="custSel addSld delSld modSld modMainMaster">
      <pc:chgData name="Huang, Po-kai" userId="be743c7d-0ad3-4a01-a6bb-e19e76bd5877" providerId="ADAL" clId="{9068652B-4564-4C71-80A6-B0B314017A5E}" dt="2021-06-01T13:49:25.005" v="108" actId="20577"/>
      <pc:docMkLst>
        <pc:docMk/>
      </pc:docMkLst>
      <pc:sldChg chg="modSp mod">
        <pc:chgData name="Huang, Po-kai" userId="be743c7d-0ad3-4a01-a6bb-e19e76bd5877" providerId="ADAL" clId="{9068652B-4564-4C71-80A6-B0B314017A5E}" dt="2021-06-01T13:46:30.089" v="69" actId="20577"/>
        <pc:sldMkLst>
          <pc:docMk/>
          <pc:sldMk cId="0" sldId="256"/>
        </pc:sldMkLst>
        <pc:spChg chg="mod">
          <ac:chgData name="Huang, Po-kai" userId="be743c7d-0ad3-4a01-a6bb-e19e76bd5877" providerId="ADAL" clId="{9068652B-4564-4C71-80A6-B0B314017A5E}" dt="2021-06-01T13:46:30.089" v="6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9068652B-4564-4C71-80A6-B0B314017A5E}" dt="2021-06-01T13:46:26.296" v="6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9068652B-4564-4C71-80A6-B0B314017A5E}" dt="2021-06-01T13:46:06.241" v="5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8:01.115" v="100" actId="20577"/>
        <pc:sldMkLst>
          <pc:docMk/>
          <pc:sldMk cId="0" sldId="530"/>
        </pc:sldMkLst>
        <pc:spChg chg="mod">
          <ac:chgData name="Huang, Po-kai" userId="be743c7d-0ad3-4a01-a6bb-e19e76bd5877" providerId="ADAL" clId="{9068652B-4564-4C71-80A6-B0B314017A5E}" dt="2021-06-01T13:48:01.115" v="100" actId="20577"/>
          <ac:spMkLst>
            <pc:docMk/>
            <pc:sldMk cId="0" sldId="530"/>
            <ac:spMk id="4" creationId="{00000000-0000-0000-0000-000000000000}"/>
          </ac:spMkLst>
        </pc:spChg>
      </pc:sldChg>
      <pc:sldChg chg="modSp">
        <pc:chgData name="Huang, Po-kai" userId="be743c7d-0ad3-4a01-a6bb-e19e76bd5877" providerId="ADAL" clId="{9068652B-4564-4C71-80A6-B0B314017A5E}" dt="2021-06-01T13:48:10.323" v="105"/>
        <pc:sldMkLst>
          <pc:docMk/>
          <pc:sldMk cId="1612213286" sldId="618"/>
        </pc:sldMkLst>
        <pc:spChg chg="mod">
          <ac:chgData name="Huang, Po-kai" userId="be743c7d-0ad3-4a01-a6bb-e19e76bd5877" providerId="ADAL" clId="{9068652B-4564-4C71-80A6-B0B314017A5E}" dt="2021-06-01T13:48:10.323" v="105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9068652B-4564-4C71-80A6-B0B314017A5E}" dt="2021-06-01T13:48:06.028" v="104" actId="20577"/>
        <pc:sldMkLst>
          <pc:docMk/>
          <pc:sldMk cId="3646253172" sldId="619"/>
        </pc:sldMkLst>
        <pc:spChg chg="mod">
          <ac:chgData name="Huang, Po-kai" userId="be743c7d-0ad3-4a01-a6bb-e19e76bd5877" providerId="ADAL" clId="{9068652B-4564-4C71-80A6-B0B314017A5E}" dt="2021-06-01T13:48:06.028" v="104" actId="20577"/>
          <ac:spMkLst>
            <pc:docMk/>
            <pc:sldMk cId="3646253172" sldId="619"/>
            <ac:spMk id="6" creationId="{ECA2FBB4-D08E-EB47-AC82-267620062F02}"/>
          </ac:spMkLst>
        </pc:spChg>
      </pc:sldChg>
      <pc:sldChg chg="modSp">
        <pc:chgData name="Huang, Po-kai" userId="be743c7d-0ad3-4a01-a6bb-e19e76bd5877" providerId="ADAL" clId="{9068652B-4564-4C71-80A6-B0B314017A5E}" dt="2021-06-01T13:48:13.119" v="106"/>
        <pc:sldMkLst>
          <pc:docMk/>
          <pc:sldMk cId="456689081" sldId="620"/>
        </pc:sldMkLst>
        <pc:spChg chg="mod">
          <ac:chgData name="Huang, Po-kai" userId="be743c7d-0ad3-4a01-a6bb-e19e76bd5877" providerId="ADAL" clId="{9068652B-4564-4C71-80A6-B0B314017A5E}" dt="2021-06-01T13:48:13.119" v="106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9068652B-4564-4C71-80A6-B0B314017A5E}" dt="2021-06-01T13:49:25.005" v="108" actId="20577"/>
        <pc:sldMkLst>
          <pc:docMk/>
          <pc:sldMk cId="3910328696" sldId="621"/>
        </pc:sldMkLst>
        <pc:spChg chg="mod">
          <ac:chgData name="Huang, Po-kai" userId="be743c7d-0ad3-4a01-a6bb-e19e76bd5877" providerId="ADAL" clId="{9068652B-4564-4C71-80A6-B0B314017A5E}" dt="2021-06-01T13:46:46.607" v="73" actId="20577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9068652B-4564-4C71-80A6-B0B314017A5E}" dt="2021-06-01T13:49:25.005" v="108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7:34.300" v="95" actId="20577"/>
        <pc:sldMkLst>
          <pc:docMk/>
          <pc:sldMk cId="2382947091" sldId="623"/>
        </pc:sldMkLst>
        <pc:spChg chg="mod">
          <ac:chgData name="Huang, Po-kai" userId="be743c7d-0ad3-4a01-a6bb-e19e76bd5877" providerId="ADAL" clId="{9068652B-4564-4C71-80A6-B0B314017A5E}" dt="2021-06-01T13:45:13.492" v="57" actId="313"/>
          <ac:spMkLst>
            <pc:docMk/>
            <pc:sldMk cId="2382947091" sldId="623"/>
            <ac:spMk id="3" creationId="{0A69CB4B-D671-8C49-953B-AAF1129E95AD}"/>
          </ac:spMkLst>
        </pc:spChg>
        <pc:spChg chg="mod">
          <ac:chgData name="Huang, Po-kai" userId="be743c7d-0ad3-4a01-a6bb-e19e76bd5877" providerId="ADAL" clId="{9068652B-4564-4C71-80A6-B0B314017A5E}" dt="2021-06-01T13:47:34.300" v="95" actId="20577"/>
          <ac:spMkLst>
            <pc:docMk/>
            <pc:sldMk cId="2382947091" sldId="623"/>
            <ac:spMk id="6" creationId="{ECA2FBB4-D08E-EB47-AC82-267620062F02}"/>
          </ac:spMkLst>
        </pc:spChg>
      </pc:sldChg>
      <pc:sldChg chg="new del">
        <pc:chgData name="Huang, Po-kai" userId="be743c7d-0ad3-4a01-a6bb-e19e76bd5877" providerId="ADAL" clId="{9068652B-4564-4C71-80A6-B0B314017A5E}" dt="2021-06-01T13:48:18.253" v="107" actId="47"/>
        <pc:sldMkLst>
          <pc:docMk/>
          <pc:sldMk cId="151307697" sldId="624"/>
        </pc:sldMkLst>
      </pc:sldChg>
      <pc:sldChg chg="new del">
        <pc:chgData name="Huang, Po-kai" userId="be743c7d-0ad3-4a01-a6bb-e19e76bd5877" providerId="ADAL" clId="{9068652B-4564-4C71-80A6-B0B314017A5E}" dt="2021-06-01T13:47:30.239" v="91" actId="47"/>
        <pc:sldMkLst>
          <pc:docMk/>
          <pc:sldMk cId="1392853266" sldId="624"/>
        </pc:sldMkLst>
      </pc:sldChg>
      <pc:sldMasterChg chg="modSp mod modSldLayout">
        <pc:chgData name="Huang, Po-kai" userId="be743c7d-0ad3-4a01-a6bb-e19e76bd5877" providerId="ADAL" clId="{9068652B-4564-4C71-80A6-B0B314017A5E}" dt="2021-06-01T13:47:13.997" v="8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068652B-4564-4C71-80A6-B0B314017A5E}" dt="2021-06-01T13:47:07.554" v="8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9068652B-4564-4C71-80A6-B0B314017A5E}" dt="2021-06-01T13:47:03.559" v="81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9068652B-4564-4C71-80A6-B0B314017A5E}" dt="2021-06-01T13:47:03.559" v="8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6:58.213" v="77" actId="205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9068652B-4564-4C71-80A6-B0B314017A5E}" dt="2021-06-01T13:46:58.213" v="77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7:13.997" v="89" actId="20577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9068652B-4564-4C71-80A6-B0B314017A5E}" dt="2021-06-01T13:47:13.997" v="89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5180E45D-9F72-484B-8953-9573C28CE5D6}"/>
    <pc:docChg chg="undo custSel modSld modMainMaster">
      <pc:chgData name="Huang, Po-kai" userId="be743c7d-0ad3-4a01-a6bb-e19e76bd5877" providerId="ADAL" clId="{5180E45D-9F72-484B-8953-9573C28CE5D6}" dt="2021-08-12T17:56:34.361" v="53" actId="20577"/>
      <pc:docMkLst>
        <pc:docMk/>
      </pc:docMkLst>
      <pc:sldChg chg="modSp mod">
        <pc:chgData name="Huang, Po-kai" userId="be743c7d-0ad3-4a01-a6bb-e19e76bd5877" providerId="ADAL" clId="{5180E45D-9F72-484B-8953-9573C28CE5D6}" dt="2021-08-12T17:56:34.361" v="53" actId="20577"/>
        <pc:sldMkLst>
          <pc:docMk/>
          <pc:sldMk cId="0" sldId="256"/>
        </pc:sldMkLst>
        <pc:spChg chg="mod">
          <ac:chgData name="Huang, Po-kai" userId="be743c7d-0ad3-4a01-a6bb-e19e76bd5877" providerId="ADAL" clId="{5180E45D-9F72-484B-8953-9573C28CE5D6}" dt="2021-08-12T17:55:10.859" v="38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5180E45D-9F72-484B-8953-9573C28CE5D6}" dt="2021-08-12T17:56:34.361" v="5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18.514" v="40"/>
        <pc:sldMkLst>
          <pc:docMk/>
          <pc:sldMk cId="0" sldId="530"/>
        </pc:sldMkLst>
        <pc:spChg chg="mod">
          <ac:chgData name="Huang, Po-kai" userId="be743c7d-0ad3-4a01-a6bb-e19e76bd5877" providerId="ADAL" clId="{5180E45D-9F72-484B-8953-9573C28CE5D6}" dt="2021-08-12T17:55:18.514" v="40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24.904" v="42"/>
        <pc:sldMkLst>
          <pc:docMk/>
          <pc:sldMk cId="1612213286" sldId="618"/>
        </pc:sldMkLst>
        <pc:spChg chg="mod">
          <ac:chgData name="Huang, Po-kai" userId="be743c7d-0ad3-4a01-a6bb-e19e76bd5877" providerId="ADAL" clId="{5180E45D-9F72-484B-8953-9573C28CE5D6}" dt="2021-08-12T17:55:24.904" v="42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5180E45D-9F72-484B-8953-9573C28CE5D6}" dt="2021-08-12T17:55:22.093" v="41"/>
        <pc:sldMkLst>
          <pc:docMk/>
          <pc:sldMk cId="3646253172" sldId="619"/>
        </pc:sldMkLst>
        <pc:spChg chg="mod">
          <ac:chgData name="Huang, Po-kai" userId="be743c7d-0ad3-4a01-a6bb-e19e76bd5877" providerId="ADAL" clId="{5180E45D-9F72-484B-8953-9573C28CE5D6}" dt="2021-08-12T17:55:22.093" v="41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31.266" v="44"/>
        <pc:sldMkLst>
          <pc:docMk/>
          <pc:sldMk cId="456689081" sldId="620"/>
        </pc:sldMkLst>
        <pc:spChg chg="mod">
          <ac:chgData name="Huang, Po-kai" userId="be743c7d-0ad3-4a01-a6bb-e19e76bd5877" providerId="ADAL" clId="{5180E45D-9F72-484B-8953-9573C28CE5D6}" dt="2021-08-12T17:55:31.266" v="44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14.525" v="39"/>
        <pc:sldMkLst>
          <pc:docMk/>
          <pc:sldMk cId="3910328696" sldId="621"/>
        </pc:sldMkLst>
        <pc:spChg chg="mod">
          <ac:chgData name="Huang, Po-kai" userId="be743c7d-0ad3-4a01-a6bb-e19e76bd5877" providerId="ADAL" clId="{5180E45D-9F72-484B-8953-9573C28CE5D6}" dt="2021-08-12T17:55:14.525" v="39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5180E45D-9F72-484B-8953-9573C28CE5D6}" dt="2021-08-12T17:52:38.734" v="1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5180E45D-9F72-484B-8953-9573C28CE5D6}" dt="2021-08-12T17:55:36.765" v="47"/>
        <pc:sldMkLst>
          <pc:docMk/>
          <pc:sldMk cId="2382947091" sldId="623"/>
        </pc:sldMkLst>
        <pc:spChg chg="mod">
          <ac:chgData name="Huang, Po-kai" userId="be743c7d-0ad3-4a01-a6bb-e19e76bd5877" providerId="ADAL" clId="{5180E45D-9F72-484B-8953-9573C28CE5D6}" dt="2021-08-12T17:55:36.765" v="47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28.098" v="43"/>
        <pc:sldMkLst>
          <pc:docMk/>
          <pc:sldMk cId="1116310346" sldId="625"/>
        </pc:sldMkLst>
        <pc:spChg chg="mod">
          <ac:chgData name="Huang, Po-kai" userId="be743c7d-0ad3-4a01-a6bb-e19e76bd5877" providerId="ADAL" clId="{5180E45D-9F72-484B-8953-9573C28CE5D6}" dt="2021-08-12T17:55:28.098" v="43"/>
          <ac:spMkLst>
            <pc:docMk/>
            <pc:sldMk cId="1116310346" sldId="625"/>
            <ac:spMk id="6" creationId="{BC766868-C5C8-41A5-8BFE-B2BE7C024FC0}"/>
          </ac:spMkLst>
        </pc:spChg>
      </pc:sldChg>
      <pc:sldMasterChg chg="modSp mod modSldLayout">
        <pc:chgData name="Huang, Po-kai" userId="be743c7d-0ad3-4a01-a6bb-e19e76bd5877" providerId="ADAL" clId="{5180E45D-9F72-484B-8953-9573C28CE5D6}" dt="2021-08-12T17:55:06.946" v="3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180E45D-9F72-484B-8953-9573C28CE5D6}" dt="2021-08-12T17:54:00.683" v="27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5180E45D-9F72-484B-8953-9573C28CE5D6}" dt="2021-08-12T17:53:54.887" v="20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5180E45D-9F72-484B-8953-9573C28CE5D6}" dt="2021-08-12T17:53:54.887" v="20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4.728" v="28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5180E45D-9F72-484B-8953-9573C28CE5D6}" dt="2021-08-12T17:54:24.728" v="2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8.356" v="30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5180E45D-9F72-484B-8953-9573C28CE5D6}" dt="2021-08-12T17:54:28.356" v="3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34.357" v="31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5180E45D-9F72-484B-8953-9573C28CE5D6}" dt="2021-08-12T17:54:34.357" v="3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1.339" v="32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5180E45D-9F72-484B-8953-9573C28CE5D6}" dt="2021-08-12T17:54:51.339" v="32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4.194" v="33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5180E45D-9F72-484B-8953-9573C28CE5D6}" dt="2021-08-12T17:54:54.194" v="3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7.750" v="35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5180E45D-9F72-484B-8953-9573C28CE5D6}" dt="2021-08-12T17:54:57.750" v="3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2.260" v="36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5180E45D-9F72-484B-8953-9573C28CE5D6}" dt="2021-08-12T17:55:02.260" v="3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6.946" v="37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5180E45D-9F72-484B-8953-9573C28CE5D6}" dt="2021-08-12T17:55:06.946" v="3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AB91B299-E6CD-42AC-A8C7-FD6C6A33C0BA}"/>
    <pc:docChg chg="custSel modSld modMainMaster">
      <pc:chgData name="Huang, Po-kai" userId="be743c7d-0ad3-4a01-a6bb-e19e76bd5877" providerId="ADAL" clId="{AB91B299-E6CD-42AC-A8C7-FD6C6A33C0BA}" dt="2022-02-12T01:25:12.417" v="261"/>
      <pc:docMkLst>
        <pc:docMk/>
      </pc:docMkLst>
      <pc:sldChg chg="modSp mod">
        <pc:chgData name="Huang, Po-kai" userId="be743c7d-0ad3-4a01-a6bb-e19e76bd5877" providerId="ADAL" clId="{AB91B299-E6CD-42AC-A8C7-FD6C6A33C0BA}" dt="2022-02-12T01:24:09.788" v="251" actId="20577"/>
        <pc:sldMkLst>
          <pc:docMk/>
          <pc:sldMk cId="0" sldId="256"/>
        </pc:sldMkLst>
        <pc:spChg chg="mod">
          <ac:chgData name="Huang, Po-kai" userId="be743c7d-0ad3-4a01-a6bb-e19e76bd5877" providerId="ADAL" clId="{AB91B299-E6CD-42AC-A8C7-FD6C6A33C0BA}" dt="2022-02-12T01:24:09.788" v="25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AB91B299-E6CD-42AC-A8C7-FD6C6A33C0BA}" dt="2022-02-12T01:23:58.301" v="24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AB91B299-E6CD-42AC-A8C7-FD6C6A33C0BA}" dt="2022-02-12T01:22:45.092" v="231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AB91B299-E6CD-42AC-A8C7-FD6C6A33C0BA}" dt="2022-02-12T01:22:45.092" v="231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AB91B299-E6CD-42AC-A8C7-FD6C6A33C0BA}" dt="2022-02-10T15:22:00.735" v="151" actId="20577"/>
        <pc:sldMkLst>
          <pc:docMk/>
          <pc:sldMk cId="2228624795" sldId="632"/>
        </pc:sldMkLst>
        <pc:spChg chg="mod">
          <ac:chgData name="Huang, Po-kai" userId="be743c7d-0ad3-4a01-a6bb-e19e76bd5877" providerId="ADAL" clId="{AB91B299-E6CD-42AC-A8C7-FD6C6A33C0BA}" dt="2022-02-10T15:20:05.990" v="87" actId="20577"/>
          <ac:spMkLst>
            <pc:docMk/>
            <pc:sldMk cId="2228624795" sldId="632"/>
            <ac:spMk id="2" creationId="{6CD46587-BF12-448F-A4EE-63EEAD1DCB01}"/>
          </ac:spMkLst>
        </pc:spChg>
        <pc:spChg chg="mod">
          <ac:chgData name="Huang, Po-kai" userId="be743c7d-0ad3-4a01-a6bb-e19e76bd5877" providerId="ADAL" clId="{AB91B299-E6CD-42AC-A8C7-FD6C6A33C0BA}" dt="2022-02-10T15:22:00.735" v="151" actId="20577"/>
          <ac:spMkLst>
            <pc:docMk/>
            <pc:sldMk cId="2228624795" sldId="632"/>
            <ac:spMk id="3" creationId="{59ECEECA-7EC1-493B-BEB5-5DD0BBBFD6BF}"/>
          </ac:spMkLst>
        </pc:spChg>
      </pc:sldChg>
      <pc:sldChg chg="modSp mod">
        <pc:chgData name="Huang, Po-kai" userId="be743c7d-0ad3-4a01-a6bb-e19e76bd5877" providerId="ADAL" clId="{AB91B299-E6CD-42AC-A8C7-FD6C6A33C0BA}" dt="2022-02-10T15:23:18.601" v="171" actId="108"/>
        <pc:sldMkLst>
          <pc:docMk/>
          <pc:sldMk cId="1156643955" sldId="635"/>
        </pc:sldMkLst>
        <pc:spChg chg="mod">
          <ac:chgData name="Huang, Po-kai" userId="be743c7d-0ad3-4a01-a6bb-e19e76bd5877" providerId="ADAL" clId="{AB91B299-E6CD-42AC-A8C7-FD6C6A33C0BA}" dt="2022-02-10T15:23:18.601" v="171" actId="108"/>
          <ac:spMkLst>
            <pc:docMk/>
            <pc:sldMk cId="1156643955" sldId="635"/>
            <ac:spMk id="3" creationId="{9FDF0B1E-F3A0-4BC6-A22A-D28E10267211}"/>
          </ac:spMkLst>
        </pc:spChg>
      </pc:sldChg>
      <pc:sldMasterChg chg="modSp mod modSldLayout">
        <pc:chgData name="Huang, Po-kai" userId="be743c7d-0ad3-4a01-a6bb-e19e76bd5877" providerId="ADAL" clId="{AB91B299-E6CD-42AC-A8C7-FD6C6A33C0BA}" dt="2022-02-12T01:25:12.417" v="261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B91B299-E6CD-42AC-A8C7-FD6C6A33C0BA}" dt="2022-02-10T15:15:09.431" v="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AB91B299-E6CD-42AC-A8C7-FD6C6A33C0BA}" dt="2022-02-12T01:24:30.230" v="253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AB91B299-E6CD-42AC-A8C7-FD6C6A33C0BA}" dt="2022-02-12T01:24:26.640" v="252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AB91B299-E6CD-42AC-A8C7-FD6C6A33C0BA}" dt="2022-02-12T01:24:26.640" v="25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47.210" v="254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AB91B299-E6CD-42AC-A8C7-FD6C6A33C0BA}" dt="2022-02-12T01:24:47.210" v="254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54.785" v="255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AB91B299-E6CD-42AC-A8C7-FD6C6A33C0BA}" dt="2022-02-12T01:24:54.785" v="25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57.590" v="256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AB91B299-E6CD-42AC-A8C7-FD6C6A33C0BA}" dt="2022-02-12T01:24:57.590" v="25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0.352" v="257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AB91B299-E6CD-42AC-A8C7-FD6C6A33C0BA}" dt="2022-02-12T01:25:00.352" v="25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3.072" v="258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AB91B299-E6CD-42AC-A8C7-FD6C6A33C0BA}" dt="2022-02-12T01:25:03.072" v="25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6.785" v="259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AB91B299-E6CD-42AC-A8C7-FD6C6A33C0BA}" dt="2022-02-12T01:25:06.785" v="25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9.468" v="260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AB91B299-E6CD-42AC-A8C7-FD6C6A33C0BA}" dt="2022-02-12T01:25:09.468" v="26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12.417" v="261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AB91B299-E6CD-42AC-A8C7-FD6C6A33C0BA}" dt="2022-02-12T01:25:12.417" v="26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AABE4A9-7C3A-4CA6-8F62-353A89C9B92F}"/>
    <pc:docChg chg="undo custSel addSld delSld modSld modMainMaster">
      <pc:chgData name="Huang, Po-kai" userId="be743c7d-0ad3-4a01-a6bb-e19e76bd5877" providerId="ADAL" clId="{8AABE4A9-7C3A-4CA6-8F62-353A89C9B92F}" dt="2021-05-21T22:15:44.654" v="395" actId="20577"/>
      <pc:docMkLst>
        <pc:docMk/>
      </pc:docMkLst>
      <pc:sldChg chg="modSp mod">
        <pc:chgData name="Huang, Po-kai" userId="be743c7d-0ad3-4a01-a6bb-e19e76bd5877" providerId="ADAL" clId="{8AABE4A9-7C3A-4CA6-8F62-353A89C9B92F}" dt="2021-05-21T22:15:44.654" v="395" actId="20577"/>
        <pc:sldMkLst>
          <pc:docMk/>
          <pc:sldMk cId="0" sldId="256"/>
        </pc:sldMkLst>
        <pc:spChg chg="mod">
          <ac:chgData name="Huang, Po-kai" userId="be743c7d-0ad3-4a01-a6bb-e19e76bd5877" providerId="ADAL" clId="{8AABE4A9-7C3A-4CA6-8F62-353A89C9B92F}" dt="2021-05-21T22:15:44.654" v="39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8AABE4A9-7C3A-4CA6-8F62-353A89C9B92F}" dt="2021-05-21T22:13:25.928" v="38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8AABE4A9-7C3A-4CA6-8F62-353A89C9B92F}" dt="2021-05-21T22:12:45.436" v="386" actId="20577"/>
        <pc:sldMkLst>
          <pc:docMk/>
          <pc:sldMk cId="1612213286" sldId="618"/>
        </pc:sldMkLst>
        <pc:spChg chg="mod">
          <ac:chgData name="Huang, Po-kai" userId="be743c7d-0ad3-4a01-a6bb-e19e76bd5877" providerId="ADAL" clId="{8AABE4A9-7C3A-4CA6-8F62-353A89C9B92F}" dt="2021-05-21T22:12:45.436" v="386" actId="20577"/>
          <ac:spMkLst>
            <pc:docMk/>
            <pc:sldMk cId="1612213286" sldId="618"/>
            <ac:spMk id="3" creationId="{1D165AC7-E4EC-4AE6-BDBA-F236DC880E8F}"/>
          </ac:spMkLst>
        </pc:spChg>
      </pc:sldChg>
      <pc:sldChg chg="addSp delSp modSp new mod">
        <pc:chgData name="Huang, Po-kai" userId="be743c7d-0ad3-4a01-a6bb-e19e76bd5877" providerId="ADAL" clId="{8AABE4A9-7C3A-4CA6-8F62-353A89C9B92F}" dt="2021-05-21T22:08:29.306" v="323" actId="20577"/>
        <pc:sldMkLst>
          <pc:docMk/>
          <pc:sldMk cId="3910328696" sldId="621"/>
        </pc:sldMkLst>
        <pc:spChg chg="mod">
          <ac:chgData name="Huang, Po-kai" userId="be743c7d-0ad3-4a01-a6bb-e19e76bd5877" providerId="ADAL" clId="{8AABE4A9-7C3A-4CA6-8F62-353A89C9B92F}" dt="2021-05-21T21:53:47.550" v="17" actId="20577"/>
          <ac:spMkLst>
            <pc:docMk/>
            <pc:sldMk cId="3910328696" sldId="621"/>
            <ac:spMk id="2" creationId="{391BD213-037F-4259-96A1-752314BEF161}"/>
          </ac:spMkLst>
        </pc:spChg>
        <pc:spChg chg="del">
          <ac:chgData name="Huang, Po-kai" userId="be743c7d-0ad3-4a01-a6bb-e19e76bd5877" providerId="ADAL" clId="{8AABE4A9-7C3A-4CA6-8F62-353A89C9B92F}" dt="2021-05-21T21:53:56.842" v="18" actId="3680"/>
          <ac:spMkLst>
            <pc:docMk/>
            <pc:sldMk cId="3910328696" sldId="621"/>
            <ac:spMk id="3" creationId="{CF43354F-D601-468F-95BC-065AD654DF23}"/>
          </ac:spMkLst>
        </pc:spChg>
        <pc:graphicFrameChg chg="add mod ord modGraphic">
          <ac:chgData name="Huang, Po-kai" userId="be743c7d-0ad3-4a01-a6bb-e19e76bd5877" providerId="ADAL" clId="{8AABE4A9-7C3A-4CA6-8F62-353A89C9B92F}" dt="2021-05-21T22:08:29.306" v="32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new del mod">
        <pc:chgData name="Huang, Po-kai" userId="be743c7d-0ad3-4a01-a6bb-e19e76bd5877" providerId="ADAL" clId="{8AABE4A9-7C3A-4CA6-8F62-353A89C9B92F}" dt="2021-05-21T22:04:37.294" v="229" actId="47"/>
        <pc:sldMkLst>
          <pc:docMk/>
          <pc:sldMk cId="1317428859" sldId="622"/>
        </pc:sldMkLst>
        <pc:spChg chg="mod">
          <ac:chgData name="Huang, Po-kai" userId="be743c7d-0ad3-4a01-a6bb-e19e76bd5877" providerId="ADAL" clId="{8AABE4A9-7C3A-4CA6-8F62-353A89C9B92F}" dt="2021-05-21T22:04:18.875" v="227" actId="21"/>
          <ac:spMkLst>
            <pc:docMk/>
            <pc:sldMk cId="1317428859" sldId="622"/>
            <ac:spMk id="3" creationId="{3DC9D36C-21BF-4CF3-841F-4F74AF708606}"/>
          </ac:spMkLst>
        </pc:spChg>
      </pc:sldChg>
      <pc:sldChg chg="modSp add mod">
        <pc:chgData name="Huang, Po-kai" userId="be743c7d-0ad3-4a01-a6bb-e19e76bd5877" providerId="ADAL" clId="{8AABE4A9-7C3A-4CA6-8F62-353A89C9B92F}" dt="2021-05-21T22:10:36.172" v="354" actId="20577"/>
        <pc:sldMkLst>
          <pc:docMk/>
          <pc:sldMk cId="2382947091" sldId="623"/>
        </pc:sldMkLst>
        <pc:spChg chg="mod">
          <ac:chgData name="Huang, Po-kai" userId="be743c7d-0ad3-4a01-a6bb-e19e76bd5877" providerId="ADAL" clId="{8AABE4A9-7C3A-4CA6-8F62-353A89C9B92F}" dt="2021-05-21T22:05:05.599" v="231"/>
          <ac:spMkLst>
            <pc:docMk/>
            <pc:sldMk cId="2382947091" sldId="623"/>
            <ac:spMk id="2" creationId="{47FA1366-EADD-7D42-BE94-6510A44883AC}"/>
          </ac:spMkLst>
        </pc:spChg>
        <pc:spChg chg="mod">
          <ac:chgData name="Huang, Po-kai" userId="be743c7d-0ad3-4a01-a6bb-e19e76bd5877" providerId="ADAL" clId="{8AABE4A9-7C3A-4CA6-8F62-353A89C9B92F}" dt="2021-05-21T22:10:36.172" v="354" actId="20577"/>
          <ac:spMkLst>
            <pc:docMk/>
            <pc:sldMk cId="2382947091" sldId="623"/>
            <ac:spMk id="3" creationId="{0A69CB4B-D671-8C49-953B-AAF1129E95AD}"/>
          </ac:spMkLst>
        </pc:spChg>
      </pc:sldChg>
      <pc:sldMasterChg chg="modSp mod">
        <pc:chgData name="Huang, Po-kai" userId="be743c7d-0ad3-4a01-a6bb-e19e76bd5877" providerId="ADAL" clId="{8AABE4A9-7C3A-4CA6-8F62-353A89C9B92F}" dt="2021-05-21T22:05:39.589" v="23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AABE4A9-7C3A-4CA6-8F62-353A89C9B92F}" dt="2021-05-21T22:05:39.589" v="2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6F8D4934-F4B4-49F1-A558-5250D2AB75D1}"/>
    <pc:docChg chg="undo custSel addSld delSld modSld sldOrd modMainMaster">
      <pc:chgData name="Huang, Po-kai" userId="be743c7d-0ad3-4a01-a6bb-e19e76bd5877" providerId="ADAL" clId="{6F8D4934-F4B4-49F1-A558-5250D2AB75D1}" dt="2021-11-01T22:30:20.621" v="290" actId="255"/>
      <pc:docMkLst>
        <pc:docMk/>
      </pc:docMkLst>
      <pc:sldChg chg="modSp mod">
        <pc:chgData name="Huang, Po-kai" userId="be743c7d-0ad3-4a01-a6bb-e19e76bd5877" providerId="ADAL" clId="{6F8D4934-F4B4-49F1-A558-5250D2AB75D1}" dt="2021-11-01T22:22:18.695" v="154" actId="20577"/>
        <pc:sldMkLst>
          <pc:docMk/>
          <pc:sldMk cId="0" sldId="256"/>
        </pc:sldMkLst>
        <pc:spChg chg="mod">
          <ac:chgData name="Huang, Po-kai" userId="be743c7d-0ad3-4a01-a6bb-e19e76bd5877" providerId="ADAL" clId="{6F8D4934-F4B4-49F1-A558-5250D2AB75D1}" dt="2021-11-01T22:19:02.189" v="133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22:18.695" v="15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">
        <pc:chgData name="Huang, Po-kai" userId="be743c7d-0ad3-4a01-a6bb-e19e76bd5877" providerId="ADAL" clId="{6F8D4934-F4B4-49F1-A558-5250D2AB75D1}" dt="2021-11-01T22:19:59.343" v="148"/>
        <pc:sldMkLst>
          <pc:docMk/>
          <pc:sldMk cId="626888496" sldId="262"/>
        </pc:sldMkLst>
        <pc:spChg chg="mod">
          <ac:chgData name="Huang, Po-kai" userId="be743c7d-0ad3-4a01-a6bb-e19e76bd5877" providerId="ADAL" clId="{6F8D4934-F4B4-49F1-A558-5250D2AB75D1}" dt="2021-10-14T22:42:25.506" v="28" actId="20577"/>
          <ac:spMkLst>
            <pc:docMk/>
            <pc:sldMk cId="626888496" sldId="262"/>
            <ac:spMk id="2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19:59.343" v="148"/>
          <ac:spMkLst>
            <pc:docMk/>
            <pc:sldMk cId="626888496" sldId="262"/>
            <ac:spMk id="4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7:27.875" v="44" actId="20577"/>
          <ac:spMkLst>
            <pc:docMk/>
            <pc:sldMk cId="626888496" sldId="262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6:57.305" v="43" actId="20577"/>
          <ac:spMkLst>
            <pc:docMk/>
            <pc:sldMk cId="626888496" sldId="262"/>
            <ac:spMk id="9218" creationId="{00000000-0000-0000-0000-000000000000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1:58.560" v="70" actId="47"/>
        <pc:sldMkLst>
          <pc:docMk/>
          <pc:sldMk cId="1665682825" sldId="332"/>
        </pc:sldMkLst>
        <pc:spChg chg="mod">
          <ac:chgData name="Huang, Po-kai" userId="be743c7d-0ad3-4a01-a6bb-e19e76bd5877" providerId="ADAL" clId="{6F8D4934-F4B4-49F1-A558-5250D2AB75D1}" dt="2021-10-14T22:51:14.505" v="61"/>
          <ac:spMkLst>
            <pc:docMk/>
            <pc:sldMk cId="1665682825" sldId="332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1:33.891" v="66" actId="21"/>
          <ac:spMkLst>
            <pc:docMk/>
            <pc:sldMk cId="1665682825" sldId="332"/>
            <ac:spMk id="9" creationId="{8F6E87B3-5DAF-7B45-882E-42CBF329C96D}"/>
          </ac:spMkLst>
        </pc:spChg>
      </pc:sldChg>
      <pc:sldChg chg="delSp modSp add del mod">
        <pc:chgData name="Huang, Po-kai" userId="be743c7d-0ad3-4a01-a6bb-e19e76bd5877" providerId="ADAL" clId="{6F8D4934-F4B4-49F1-A558-5250D2AB75D1}" dt="2021-10-14T22:51:00.942" v="59" actId="47"/>
        <pc:sldMkLst>
          <pc:docMk/>
          <pc:sldMk cId="2848040844" sldId="333"/>
        </pc:sldMkLst>
        <pc:spChg chg="mod">
          <ac:chgData name="Huang, Po-kai" userId="be743c7d-0ad3-4a01-a6bb-e19e76bd5877" providerId="ADAL" clId="{6F8D4934-F4B4-49F1-A558-5250D2AB75D1}" dt="2021-10-14T22:49:23.691" v="50" actId="20577"/>
          <ac:spMkLst>
            <pc:docMk/>
            <pc:sldMk cId="2848040844" sldId="333"/>
            <ac:spMk id="2" creationId="{00000000-0000-0000-0000-000000000000}"/>
          </ac:spMkLst>
        </pc:spChg>
        <pc:spChg chg="del mod">
          <ac:chgData name="Huang, Po-kai" userId="be743c7d-0ad3-4a01-a6bb-e19e76bd5877" providerId="ADAL" clId="{6F8D4934-F4B4-49F1-A558-5250D2AB75D1}" dt="2021-10-14T22:49:12.689" v="49"/>
          <ac:spMkLst>
            <pc:docMk/>
            <pc:sldMk cId="2848040844" sldId="333"/>
            <ac:spMk id="3" creationId="{6233F8E2-0848-974F-8478-A92E329C7161}"/>
          </ac:spMkLst>
        </pc:spChg>
        <pc:spChg chg="mod">
          <ac:chgData name="Huang, Po-kai" userId="be743c7d-0ad3-4a01-a6bb-e19e76bd5877" providerId="ADAL" clId="{6F8D4934-F4B4-49F1-A558-5250D2AB75D1}" dt="2021-10-14T22:49:11.740" v="47" actId="20577"/>
          <ac:spMkLst>
            <pc:docMk/>
            <pc:sldMk cId="2848040844" sldId="333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9:46.846" v="55" actId="21"/>
          <ac:spMkLst>
            <pc:docMk/>
            <pc:sldMk cId="2848040844" sldId="333"/>
            <ac:spMk id="9" creationId="{8F6E87B3-5DAF-7B45-882E-42CBF329C96D}"/>
          </ac:spMkLst>
        </pc:spChg>
      </pc:sldChg>
      <pc:sldChg chg="modSp mod">
        <pc:chgData name="Huang, Po-kai" userId="be743c7d-0ad3-4a01-a6bb-e19e76bd5877" providerId="ADAL" clId="{6F8D4934-F4B4-49F1-A558-5250D2AB75D1}" dt="2021-11-01T22:19:09.958" v="135"/>
        <pc:sldMkLst>
          <pc:docMk/>
          <pc:sldMk cId="0" sldId="530"/>
        </pc:sldMkLst>
        <pc:spChg chg="mod">
          <ac:chgData name="Huang, Po-kai" userId="be743c7d-0ad3-4a01-a6bb-e19e76bd5877" providerId="ADAL" clId="{6F8D4934-F4B4-49F1-A558-5250D2AB75D1}" dt="2021-11-01T22:19:09.958" v="135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6F8D4934-F4B4-49F1-A558-5250D2AB75D1}" dt="2021-11-01T22:19:17.058" v="137"/>
        <pc:sldMkLst>
          <pc:docMk/>
          <pc:sldMk cId="1612213286" sldId="618"/>
        </pc:sldMkLst>
        <pc:spChg chg="mod">
          <ac:chgData name="Huang, Po-kai" userId="be743c7d-0ad3-4a01-a6bb-e19e76bd5877" providerId="ADAL" clId="{6F8D4934-F4B4-49F1-A558-5250D2AB75D1}" dt="2021-11-01T22:19:17.058" v="137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6F8D4934-F4B4-49F1-A558-5250D2AB75D1}" dt="2021-11-01T22:19:13.949" v="136"/>
        <pc:sldMkLst>
          <pc:docMk/>
          <pc:sldMk cId="3646253172" sldId="619"/>
        </pc:sldMkLst>
        <pc:spChg chg="mod">
          <ac:chgData name="Huang, Po-kai" userId="be743c7d-0ad3-4a01-a6bb-e19e76bd5877" providerId="ADAL" clId="{6F8D4934-F4B4-49F1-A558-5250D2AB75D1}" dt="2021-11-01T22:19:13.949" v="136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19:47.290" v="145"/>
        <pc:sldMkLst>
          <pc:docMk/>
          <pc:sldMk cId="456689081" sldId="620"/>
        </pc:sldMkLst>
        <pc:spChg chg="mod">
          <ac:chgData name="Huang, Po-kai" userId="be743c7d-0ad3-4a01-a6bb-e19e76bd5877" providerId="ADAL" clId="{6F8D4934-F4B4-49F1-A558-5250D2AB75D1}" dt="2021-11-01T22:19:47.290" v="145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22:55.854" v="177" actId="20577"/>
        <pc:sldMkLst>
          <pc:docMk/>
          <pc:sldMk cId="3910328696" sldId="621"/>
        </pc:sldMkLst>
        <pc:spChg chg="mod">
          <ac:chgData name="Huang, Po-kai" userId="be743c7d-0ad3-4a01-a6bb-e19e76bd5877" providerId="ADAL" clId="{6F8D4934-F4B4-49F1-A558-5250D2AB75D1}" dt="2021-11-01T22:19:06.796" v="134"/>
          <ac:spMkLst>
            <pc:docMk/>
            <pc:sldMk cId="3910328696" sldId="621"/>
            <ac:spMk id="6" creationId="{9526EB81-E78D-415F-A743-37548E42B86B}"/>
          </ac:spMkLst>
        </pc:spChg>
        <pc:graphicFrameChg chg="mod modGraphic">
          <ac:chgData name="Huang, Po-kai" userId="be743c7d-0ad3-4a01-a6bb-e19e76bd5877" providerId="ADAL" clId="{6F8D4934-F4B4-49F1-A558-5250D2AB75D1}" dt="2021-11-01T22:22:55.854" v="177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6F8D4934-F4B4-49F1-A558-5250D2AB75D1}" dt="2021-11-01T22:19:50.846" v="146"/>
        <pc:sldMkLst>
          <pc:docMk/>
          <pc:sldMk cId="2382947091" sldId="623"/>
        </pc:sldMkLst>
        <pc:spChg chg="mod">
          <ac:chgData name="Huang, Po-kai" userId="be743c7d-0ad3-4a01-a6bb-e19e76bd5877" providerId="ADAL" clId="{6F8D4934-F4B4-49F1-A558-5250D2AB75D1}" dt="2021-11-01T22:19:50.846" v="146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19:21.357" v="138"/>
        <pc:sldMkLst>
          <pc:docMk/>
          <pc:sldMk cId="1116310346" sldId="625"/>
        </pc:sldMkLst>
        <pc:spChg chg="mod">
          <ac:chgData name="Huang, Po-kai" userId="be743c7d-0ad3-4a01-a6bb-e19e76bd5877" providerId="ADAL" clId="{6F8D4934-F4B4-49F1-A558-5250D2AB75D1}" dt="2021-10-14T22:55:30.260" v="111" actId="115"/>
          <ac:spMkLst>
            <pc:docMk/>
            <pc:sldMk cId="1116310346" sldId="625"/>
            <ac:spMk id="3" creationId="{6C081A2C-4165-49E0-AF2A-798F6BAB8C99}"/>
          </ac:spMkLst>
        </pc:spChg>
        <pc:spChg chg="mod">
          <ac:chgData name="Huang, Po-kai" userId="be743c7d-0ad3-4a01-a6bb-e19e76bd5877" providerId="ADAL" clId="{6F8D4934-F4B4-49F1-A558-5250D2AB75D1}" dt="2021-11-01T22:19:21.357" v="138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6F8D4934-F4B4-49F1-A558-5250D2AB75D1}" dt="2021-11-01T22:19:56.171" v="147"/>
        <pc:sldMkLst>
          <pc:docMk/>
          <pc:sldMk cId="1346210617" sldId="626"/>
        </pc:sldMkLst>
        <pc:spChg chg="mod">
          <ac:chgData name="Huang, Po-kai" userId="be743c7d-0ad3-4a01-a6bb-e19e76bd5877" providerId="ADAL" clId="{6F8D4934-F4B4-49F1-A558-5250D2AB75D1}" dt="2021-11-01T22:19:56.171" v="147"/>
          <ac:spMkLst>
            <pc:docMk/>
            <pc:sldMk cId="1346210617" sldId="626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30:20.621" v="290" actId="255"/>
        <pc:sldMkLst>
          <pc:docMk/>
          <pc:sldMk cId="3236193086" sldId="627"/>
        </pc:sldMkLst>
        <pc:spChg chg="mod">
          <ac:chgData name="Huang, Po-kai" userId="be743c7d-0ad3-4a01-a6bb-e19e76bd5877" providerId="ADAL" clId="{6F8D4934-F4B4-49F1-A558-5250D2AB75D1}" dt="2021-11-01T22:30:20.621" v="290" actId="255"/>
          <ac:spMkLst>
            <pc:docMk/>
            <pc:sldMk cId="3236193086" sldId="627"/>
            <ac:spMk id="3" creationId="{1D165AC7-E4EC-4AE6-BDBA-F236DC880E8F}"/>
          </ac:spMkLst>
        </pc:spChg>
        <pc:spChg chg="mod">
          <ac:chgData name="Huang, Po-kai" userId="be743c7d-0ad3-4a01-a6bb-e19e76bd5877" providerId="ADAL" clId="{6F8D4934-F4B4-49F1-A558-5250D2AB75D1}" dt="2021-11-01T22:19:24.890" v="139"/>
          <ac:spMkLst>
            <pc:docMk/>
            <pc:sldMk cId="3236193086" sldId="627"/>
            <ac:spMk id="6" creationId="{2DACFCAC-0B0F-4004-BCE6-7526408BEC95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3:23.669" v="84" actId="47"/>
        <pc:sldMkLst>
          <pc:docMk/>
          <pc:sldMk cId="4084142574" sldId="628"/>
        </pc:sldMkLst>
        <pc:spChg chg="mod">
          <ac:chgData name="Huang, Po-kai" userId="be743c7d-0ad3-4a01-a6bb-e19e76bd5877" providerId="ADAL" clId="{6F8D4934-F4B4-49F1-A558-5250D2AB75D1}" dt="2021-10-14T22:52:44.508" v="76" actId="21"/>
          <ac:spMkLst>
            <pc:docMk/>
            <pc:sldMk cId="4084142574" sldId="628"/>
            <ac:spMk id="2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2:38.107" v="73"/>
          <ac:spMkLst>
            <pc:docMk/>
            <pc:sldMk cId="4084142574" sldId="628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3:01.085" v="79" actId="21"/>
          <ac:spMkLst>
            <pc:docMk/>
            <pc:sldMk cId="4084142574" sldId="628"/>
            <ac:spMk id="9" creationId="{8F6E87B3-5DAF-7B45-882E-42CBF329C96D}"/>
          </ac:spMkLst>
        </pc:spChg>
      </pc:sldChg>
      <pc:sldChg chg="modSp mod">
        <pc:chgData name="Huang, Po-kai" userId="be743c7d-0ad3-4a01-a6bb-e19e76bd5877" providerId="ADAL" clId="{6F8D4934-F4B4-49F1-A558-5250D2AB75D1}" dt="2021-11-01T22:19:28.713" v="140"/>
        <pc:sldMkLst>
          <pc:docMk/>
          <pc:sldMk cId="3164122846" sldId="629"/>
        </pc:sldMkLst>
        <pc:spChg chg="mod">
          <ac:chgData name="Huang, Po-kai" userId="be743c7d-0ad3-4a01-a6bb-e19e76bd5877" providerId="ADAL" clId="{6F8D4934-F4B4-49F1-A558-5250D2AB75D1}" dt="2021-11-01T22:19:28.713" v="140"/>
          <ac:spMkLst>
            <pc:docMk/>
            <pc:sldMk cId="3164122846" sldId="629"/>
            <ac:spMk id="6" creationId="{2DACFCAC-0B0F-4004-BCE6-7526408BEC95}"/>
          </ac:spMkLst>
        </pc:spChg>
      </pc:sldChg>
      <pc:sldChg chg="modSp new mod ord">
        <pc:chgData name="Huang, Po-kai" userId="be743c7d-0ad3-4a01-a6bb-e19e76bd5877" providerId="ADAL" clId="{6F8D4934-F4B4-49F1-A558-5250D2AB75D1}" dt="2021-11-01T22:19:32.470" v="141"/>
        <pc:sldMkLst>
          <pc:docMk/>
          <pc:sldMk cId="2561600928" sldId="630"/>
        </pc:sldMkLst>
        <pc:spChg chg="mod">
          <ac:chgData name="Huang, Po-kai" userId="be743c7d-0ad3-4a01-a6bb-e19e76bd5877" providerId="ADAL" clId="{6F8D4934-F4B4-49F1-A558-5250D2AB75D1}" dt="2021-10-14T22:49:43.734" v="54"/>
          <ac:spMkLst>
            <pc:docMk/>
            <pc:sldMk cId="2561600928" sldId="630"/>
            <ac:spMk id="2" creationId="{B17CBB39-B86E-442B-92BF-9ED19FB75714}"/>
          </ac:spMkLst>
        </pc:spChg>
        <pc:spChg chg="mod">
          <ac:chgData name="Huang, Po-kai" userId="be743c7d-0ad3-4a01-a6bb-e19e76bd5877" providerId="ADAL" clId="{6F8D4934-F4B4-49F1-A558-5250D2AB75D1}" dt="2021-10-14T22:51:46.891" v="68"/>
          <ac:spMkLst>
            <pc:docMk/>
            <pc:sldMk cId="2561600928" sldId="630"/>
            <ac:spMk id="3" creationId="{336F5822-376B-4FEE-A86C-C18EF62D74D6}"/>
          </ac:spMkLst>
        </pc:spChg>
        <pc:spChg chg="mod">
          <ac:chgData name="Huang, Po-kai" userId="be743c7d-0ad3-4a01-a6bb-e19e76bd5877" providerId="ADAL" clId="{6F8D4934-F4B4-49F1-A558-5250D2AB75D1}" dt="2021-11-01T22:19:32.470" v="141"/>
          <ac:spMkLst>
            <pc:docMk/>
            <pc:sldMk cId="2561600928" sldId="630"/>
            <ac:spMk id="6" creationId="{76D5F24D-7460-4ED9-A074-1E790B908507}"/>
          </ac:spMkLst>
        </pc:spChg>
      </pc:sldChg>
      <pc:sldChg chg="new del">
        <pc:chgData name="Huang, Po-kai" userId="be743c7d-0ad3-4a01-a6bb-e19e76bd5877" providerId="ADAL" clId="{6F8D4934-F4B4-49F1-A558-5250D2AB75D1}" dt="2021-10-14T22:51:59.972" v="71" actId="47"/>
        <pc:sldMkLst>
          <pc:docMk/>
          <pc:sldMk cId="502701162" sldId="631"/>
        </pc:sldMkLst>
      </pc:sldChg>
      <pc:sldChg chg="modSp new mod">
        <pc:chgData name="Huang, Po-kai" userId="be743c7d-0ad3-4a01-a6bb-e19e76bd5877" providerId="ADAL" clId="{6F8D4934-F4B4-49F1-A558-5250D2AB75D1}" dt="2021-11-01T22:19:35.548" v="142"/>
        <pc:sldMkLst>
          <pc:docMk/>
          <pc:sldMk cId="2228624795" sldId="632"/>
        </pc:sldMkLst>
        <pc:spChg chg="mod">
          <ac:chgData name="Huang, Po-kai" userId="be743c7d-0ad3-4a01-a6bb-e19e76bd5877" providerId="ADAL" clId="{6F8D4934-F4B4-49F1-A558-5250D2AB75D1}" dt="2021-10-14T22:51:29.971" v="65" actId="20577"/>
          <ac:spMkLst>
            <pc:docMk/>
            <pc:sldMk cId="2228624795" sldId="632"/>
            <ac:spMk id="2" creationId="{6CD46587-BF12-448F-A4EE-63EEAD1DCB01}"/>
          </ac:spMkLst>
        </pc:spChg>
        <pc:spChg chg="mod">
          <ac:chgData name="Huang, Po-kai" userId="be743c7d-0ad3-4a01-a6bb-e19e76bd5877" providerId="ADAL" clId="{6F8D4934-F4B4-49F1-A558-5250D2AB75D1}" dt="2021-10-14T22:51:53.383" v="69"/>
          <ac:spMkLst>
            <pc:docMk/>
            <pc:sldMk cId="2228624795" sldId="632"/>
            <ac:spMk id="3" creationId="{59ECEECA-7EC1-493B-BEB5-5DD0BBBFD6BF}"/>
          </ac:spMkLst>
        </pc:spChg>
        <pc:spChg chg="mod">
          <ac:chgData name="Huang, Po-kai" userId="be743c7d-0ad3-4a01-a6bb-e19e76bd5877" providerId="ADAL" clId="{6F8D4934-F4B4-49F1-A558-5250D2AB75D1}" dt="2021-11-01T22:19:35.548" v="142"/>
          <ac:spMkLst>
            <pc:docMk/>
            <pc:sldMk cId="2228624795" sldId="632"/>
            <ac:spMk id="6" creationId="{3BE6C714-818F-4297-A9A6-14FACC60C402}"/>
          </ac:spMkLst>
        </pc:spChg>
      </pc:sldChg>
      <pc:sldChg chg="modSp new mod ord">
        <pc:chgData name="Huang, Po-kai" userId="be743c7d-0ad3-4a01-a6bb-e19e76bd5877" providerId="ADAL" clId="{6F8D4934-F4B4-49F1-A558-5250D2AB75D1}" dt="2021-11-01T22:19:38.853" v="143"/>
        <pc:sldMkLst>
          <pc:docMk/>
          <pc:sldMk cId="1714554860" sldId="633"/>
        </pc:sldMkLst>
        <pc:spChg chg="mod">
          <ac:chgData name="Huang, Po-kai" userId="be743c7d-0ad3-4a01-a6bb-e19e76bd5877" providerId="ADAL" clId="{6F8D4934-F4B4-49F1-A558-5250D2AB75D1}" dt="2021-10-14T22:52:54.769" v="78" actId="20577"/>
          <ac:spMkLst>
            <pc:docMk/>
            <pc:sldMk cId="1714554860" sldId="633"/>
            <ac:spMk id="2" creationId="{DFD12DE3-F063-491F-A472-2A6F7E1542FF}"/>
          </ac:spMkLst>
        </pc:spChg>
        <pc:spChg chg="mod">
          <ac:chgData name="Huang, Po-kai" userId="be743c7d-0ad3-4a01-a6bb-e19e76bd5877" providerId="ADAL" clId="{6F8D4934-F4B4-49F1-A558-5250D2AB75D1}" dt="2021-10-14T22:53:20.070" v="83"/>
          <ac:spMkLst>
            <pc:docMk/>
            <pc:sldMk cId="1714554860" sldId="633"/>
            <ac:spMk id="3" creationId="{3A2B6137-4F80-43CE-BF70-C021C1DF629E}"/>
          </ac:spMkLst>
        </pc:spChg>
        <pc:spChg chg="mod">
          <ac:chgData name="Huang, Po-kai" userId="be743c7d-0ad3-4a01-a6bb-e19e76bd5877" providerId="ADAL" clId="{6F8D4934-F4B4-49F1-A558-5250D2AB75D1}" dt="2021-11-01T22:19:38.853" v="143"/>
          <ac:spMkLst>
            <pc:docMk/>
            <pc:sldMk cId="1714554860" sldId="633"/>
            <ac:spMk id="6" creationId="{5EA6A637-29CB-4F9E-AE3C-0AF2F796B53D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3:57.478" v="92" actId="47"/>
        <pc:sldMkLst>
          <pc:docMk/>
          <pc:sldMk cId="267399823" sldId="634"/>
        </pc:sldMkLst>
        <pc:spChg chg="mod">
          <ac:chgData name="Huang, Po-kai" userId="be743c7d-0ad3-4a01-a6bb-e19e76bd5877" providerId="ADAL" clId="{6F8D4934-F4B4-49F1-A558-5250D2AB75D1}" dt="2021-10-14T22:52:38.107" v="73"/>
          <ac:spMkLst>
            <pc:docMk/>
            <pc:sldMk cId="267399823" sldId="634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3:39.967" v="88" actId="21"/>
          <ac:spMkLst>
            <pc:docMk/>
            <pc:sldMk cId="267399823" sldId="634"/>
            <ac:spMk id="9" creationId="{8F6E87B3-5DAF-7B45-882E-42CBF329C96D}"/>
          </ac:spMkLst>
        </pc:spChg>
      </pc:sldChg>
      <pc:sldChg chg="modSp new mod">
        <pc:chgData name="Huang, Po-kai" userId="be743c7d-0ad3-4a01-a6bb-e19e76bd5877" providerId="ADAL" clId="{6F8D4934-F4B4-49F1-A558-5250D2AB75D1}" dt="2021-11-01T22:19:42.110" v="144"/>
        <pc:sldMkLst>
          <pc:docMk/>
          <pc:sldMk cId="1156643955" sldId="635"/>
        </pc:sldMkLst>
        <pc:spChg chg="mod">
          <ac:chgData name="Huang, Po-kai" userId="be743c7d-0ad3-4a01-a6bb-e19e76bd5877" providerId="ADAL" clId="{6F8D4934-F4B4-49F1-A558-5250D2AB75D1}" dt="2021-10-14T22:53:34.833" v="87" actId="20577"/>
          <ac:spMkLst>
            <pc:docMk/>
            <pc:sldMk cId="1156643955" sldId="635"/>
            <ac:spMk id="2" creationId="{C2EB5B9A-04E7-4DB7-A307-D4F5BFB0E2AA}"/>
          </ac:spMkLst>
        </pc:spChg>
        <pc:spChg chg="mod">
          <ac:chgData name="Huang, Po-kai" userId="be743c7d-0ad3-4a01-a6bb-e19e76bd5877" providerId="ADAL" clId="{6F8D4934-F4B4-49F1-A558-5250D2AB75D1}" dt="2021-10-14T22:53:51.330" v="91"/>
          <ac:spMkLst>
            <pc:docMk/>
            <pc:sldMk cId="1156643955" sldId="635"/>
            <ac:spMk id="3" creationId="{9FDF0B1E-F3A0-4BC6-A22A-D28E10267211}"/>
          </ac:spMkLst>
        </pc:spChg>
        <pc:spChg chg="mod">
          <ac:chgData name="Huang, Po-kai" userId="be743c7d-0ad3-4a01-a6bb-e19e76bd5877" providerId="ADAL" clId="{6F8D4934-F4B4-49F1-A558-5250D2AB75D1}" dt="2021-11-01T22:19:42.110" v="144"/>
          <ac:spMkLst>
            <pc:docMk/>
            <pc:sldMk cId="1156643955" sldId="635"/>
            <ac:spMk id="6" creationId="{8A4AC383-92D1-466A-9AE9-8E76D333A076}"/>
          </ac:spMkLst>
        </pc:spChg>
      </pc:sldChg>
      <pc:sldMasterChg chg="modSp mod modSldLayout">
        <pc:chgData name="Huang, Po-kai" userId="be743c7d-0ad3-4a01-a6bb-e19e76bd5877" providerId="ADAL" clId="{6F8D4934-F4B4-49F1-A558-5250D2AB75D1}" dt="2021-11-01T22:18:48.204" v="132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F8D4934-F4B4-49F1-A558-5250D2AB75D1}" dt="2021-11-01T22:17:45.200" v="1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17:53.788" v="12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6F8D4934-F4B4-49F1-A558-5250D2AB75D1}" dt="2021-11-01T22:18:17.704" v="124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6F8D4934-F4B4-49F1-A558-5250D2AB75D1}" dt="2021-11-01T22:18:17.704" v="12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0.856" v="125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6F8D4934-F4B4-49F1-A558-5250D2AB75D1}" dt="2021-11-01T22:18:20.856" v="12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4.515" v="126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6F8D4934-F4B4-49F1-A558-5250D2AB75D1}" dt="2021-11-01T22:18:24.515" v="12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7.879" v="127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6F8D4934-F4B4-49F1-A558-5250D2AB75D1}" dt="2021-11-01T22:18:27.879" v="12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33.564" v="128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6F8D4934-F4B4-49F1-A558-5250D2AB75D1}" dt="2021-11-01T22:18:33.564" v="12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37.246" v="129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6F8D4934-F4B4-49F1-A558-5250D2AB75D1}" dt="2021-11-01T22:18:37.246" v="129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1.982" v="130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6F8D4934-F4B4-49F1-A558-5250D2AB75D1}" dt="2021-11-01T22:18:41.982" v="13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4.934" v="131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6F8D4934-F4B4-49F1-A558-5250D2AB75D1}" dt="2021-11-01T22:18:44.934" v="13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8.204" v="132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6F8D4934-F4B4-49F1-A558-5250D2AB75D1}" dt="2021-11-01T22:18:48.204" v="132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802.11-22/467r0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802.11-22/467r0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802.11-22/467r0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5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802.11-22/467r0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1152" y="779214"/>
            <a:ext cx="10363200" cy="889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PMKID Protection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076685"/>
              </p:ext>
            </p:extLst>
          </p:nvPr>
        </p:nvGraphicFramePr>
        <p:xfrm>
          <a:off x="968375" y="2325688"/>
          <a:ext cx="93948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4" imgW="10495440" imgH="2765880" progId="Word.Document.8">
                  <p:embed/>
                </p:oleObj>
              </mc:Choice>
              <mc:Fallback>
                <p:oleObj name="Document" r:id="rId4" imgW="10495440" imgH="276588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2325688"/>
                        <a:ext cx="93948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518950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696" y="1296740"/>
            <a:ext cx="10361084" cy="4799260"/>
          </a:xfrm>
        </p:spPr>
        <p:txBody>
          <a:bodyPr/>
          <a:lstStyle/>
          <a:p>
            <a:r>
              <a:rPr lang="en-US" altLang="zh-CN" dirty="0"/>
              <a:t>PMKID protection is one of requirements in requirements document (22/1848r16).</a:t>
            </a:r>
          </a:p>
          <a:p>
            <a:endParaRPr lang="en-US" altLang="zh-CN" dirty="0"/>
          </a:p>
          <a:p>
            <a:r>
              <a:rPr lang="en-US" altLang="zh-CN" dirty="0"/>
              <a:t>PMKID is a special case for the user -&gt; user is the returned STA.</a:t>
            </a:r>
          </a:p>
          <a:p>
            <a:endParaRPr lang="en-US" altLang="zh-CN" dirty="0"/>
          </a:p>
          <a:p>
            <a:r>
              <a:rPr lang="en-US" altLang="zh-CN" dirty="0"/>
              <a:t>This proposal discusses a potential solution to protect PMKID.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52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2776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Requirement no 2 addresses the need for PMKID protection: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0" indent="0"/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PMKID is used for </a:t>
            </a:r>
            <a:r>
              <a:rPr lang="en-US" altLang="zh-CN" u="sng" dirty="0"/>
              <a:t>returned</a:t>
            </a:r>
            <a:r>
              <a:rPr lang="en-US" altLang="zh-CN" dirty="0"/>
              <a:t> STA., i.e., the STA (and AP) generates the PMKID and uses it in the subsequent association(s).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CEE07E5-91F4-4278-B3C2-F0C3F0F0E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7124"/>
              </p:ext>
            </p:extLst>
          </p:nvPr>
        </p:nvGraphicFramePr>
        <p:xfrm>
          <a:off x="232721" y="1981200"/>
          <a:ext cx="11421757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56">
                  <a:extLst>
                    <a:ext uri="{9D8B030D-6E8A-4147-A177-3AD203B41FA5}">
                      <a16:colId xmlns:a16="http://schemas.microsoft.com/office/drawing/2014/main" val="3285849912"/>
                    </a:ext>
                  </a:extLst>
                </a:gridCol>
                <a:gridCol w="5185723">
                  <a:extLst>
                    <a:ext uri="{9D8B030D-6E8A-4147-A177-3AD203B41FA5}">
                      <a16:colId xmlns:a16="http://schemas.microsoft.com/office/drawing/2014/main" val="180175189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8897040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501462876"/>
                    </a:ext>
                  </a:extLst>
                </a:gridCol>
                <a:gridCol w="3577278">
                  <a:extLst>
                    <a:ext uri="{9D8B030D-6E8A-4147-A177-3AD203B41FA5}">
                      <a16:colId xmlns:a16="http://schemas.microsoft.com/office/drawing/2014/main" val="2914733334"/>
                    </a:ext>
                  </a:extLst>
                </a:gridCol>
              </a:tblGrid>
              <a:tr h="1579418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11bi shall define a mechanism to prevent an eavesdropper distinguishing whether reassociation exchanges between CPE Clients and CPE APs use identical PMK or distinct PMK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I1</a:t>
                      </a:r>
                      <a:r>
                        <a:rPr lang="zh-CN" altLang="en-US" sz="1800" b="0" dirty="0">
                          <a:solidFill>
                            <a:schemeClr val="tx1"/>
                          </a:solidFill>
                        </a:rPr>
                        <a:t>， 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I5 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- 22/107r2</a:t>
                      </a:r>
                      <a:endParaRPr lang="zh-CN" altLang="zh-CN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(9 March 2022) </a:t>
                      </a:r>
                      <a:endParaRPr lang="zh-CN" altLang="zh-CN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be motioned –agreed by unanimous consent 4/21/2022</a:t>
                      </a:r>
                      <a:endParaRPr lang="zh-CN" altLang="zh-CN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zh-CN" altLang="zh-CN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altLang="zh-C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Approved (Motion #13, 13 May 2022)</a:t>
                      </a: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601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374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2776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When PMKID is stored, STA and AP also generate and </a:t>
            </a:r>
            <a:r>
              <a:rPr lang="en-US" altLang="zh-CN" u="sng" dirty="0"/>
              <a:t>store</a:t>
            </a:r>
            <a:r>
              <a:rPr lang="en-US" altLang="zh-CN" dirty="0"/>
              <a:t> a secret pairwise key.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After STA returns, it uses the generated secret pairwise key to encrypt the PMKID, avoiding exposing the real PMKID.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Because STA and AP have the secret pairwise key, both sides can decrypt the PMKID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One consideration: identifying the secret pairwise key</a:t>
            </a:r>
            <a:br>
              <a:rPr lang="en-US" altLang="zh-CN" dirty="0"/>
            </a:br>
            <a:r>
              <a:rPr lang="en-US" altLang="zh-CN" dirty="0"/>
              <a:t>-&gt; PMKID is sent in pre-association frames (such as (re)association frame and FILS authentication frame)</a:t>
            </a:r>
            <a:br>
              <a:rPr lang="en-US" altLang="zh-CN" dirty="0"/>
            </a:br>
            <a:r>
              <a:rPr lang="en-US" altLang="zh-CN" dirty="0"/>
              <a:t>In these frames, the STA </a:t>
            </a:r>
            <a:r>
              <a:rPr lang="en-US" altLang="zh-CN" i="1" dirty="0"/>
              <a:t>most likely </a:t>
            </a:r>
            <a:r>
              <a:rPr lang="en-US" altLang="zh-CN" dirty="0"/>
              <a:t>uses a random MAC</a:t>
            </a:r>
            <a:r>
              <a:rPr lang="en-US" altLang="zh-CN" i="1" dirty="0"/>
              <a:t>, </a:t>
            </a:r>
            <a:r>
              <a:rPr lang="en-US" altLang="zh-CN" dirty="0"/>
              <a:t>making hard for AP to find (identify) the relevant pairwise key.</a:t>
            </a:r>
            <a:br>
              <a:rPr lang="en-US" altLang="zh-CN" dirty="0"/>
            </a:br>
            <a:r>
              <a:rPr lang="en-US" altLang="zh-CN" dirty="0"/>
              <a:t>Therefore, a “key index” can be used to find the key quickly.</a:t>
            </a:r>
            <a:br>
              <a:rPr lang="en-US" altLang="zh-CN" dirty="0"/>
            </a:br>
            <a:r>
              <a:rPr lang="en-US" altLang="zh-CN" dirty="0"/>
              <a:t>Key index is assigned to each STA in 4-way HS encrypted.</a:t>
            </a:r>
            <a:br>
              <a:rPr lang="en-US" altLang="zh-CN" dirty="0"/>
            </a:br>
            <a:r>
              <a:rPr lang="en-US" altLang="zh-CN" dirty="0"/>
              <a:t>Key index can be an IE sent together with frames including PMKID.</a:t>
            </a:r>
          </a:p>
          <a:p>
            <a:pPr marL="457200" lvl="1" indent="0"/>
            <a:br>
              <a:rPr lang="en-US" altLang="zh-CN" sz="1800" b="1" dirty="0"/>
            </a:br>
            <a:br>
              <a:rPr lang="en-US" altLang="zh-CN" sz="1800" b="1" dirty="0"/>
            </a:b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52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105883"/>
          </a:xfrm>
        </p:spPr>
        <p:txBody>
          <a:bodyPr/>
          <a:lstStyle/>
          <a:p>
            <a:pPr marL="0" indent="0"/>
            <a:br>
              <a:rPr lang="en-US" altLang="zh-CN" b="0" dirty="0"/>
            </a:b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9A3DD818-7E9E-4C60-A565-A74FA9602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78277"/>
            <a:ext cx="11811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F0CCF8-8D7E-4B30-8CE0-53983C2700BA}"/>
              </a:ext>
            </a:extLst>
          </p:cNvPr>
          <p:cNvSpPr txBox="1"/>
          <p:nvPr/>
        </p:nvSpPr>
        <p:spPr>
          <a:xfrm>
            <a:off x="3428981" y="4956799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Encrypted(111)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F27438-40AF-484C-BD67-504F3DAE950B}"/>
              </a:ext>
            </a:extLst>
          </p:cNvPr>
          <p:cNvSpPr txBox="1"/>
          <p:nvPr/>
        </p:nvSpPr>
        <p:spPr>
          <a:xfrm>
            <a:off x="10322984" y="4948536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Encrypted(222)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4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105883"/>
          </a:xfrm>
        </p:spPr>
        <p:txBody>
          <a:bodyPr/>
          <a:lstStyle/>
          <a:p>
            <a:pPr marL="0" indent="0"/>
            <a:r>
              <a:rPr lang="en-US" altLang="zh-CN" dirty="0"/>
              <a:t>Further discussion</a:t>
            </a:r>
          </a:p>
          <a:p>
            <a:pPr marL="0" indent="0"/>
            <a:r>
              <a:rPr lang="en-US" altLang="zh-CN" b="0" dirty="0">
                <a:sym typeface="Wingdings" panose="05000000000000000000" pitchFamily="2" charset="2"/>
              </a:rPr>
              <a:t></a:t>
            </a:r>
            <a:r>
              <a:rPr lang="en-US" altLang="zh-CN" b="0" dirty="0"/>
              <a:t>Pairwise secret key: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altLang="zh-CN" b="0" dirty="0"/>
              <a:t>The stored key should be different than any other key generated for RSNA in order not to compromise any other operations. For example, storing PTK would not be desirable.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altLang="zh-CN" b="0" dirty="0"/>
              <a:t>The current encryption mechanisms (CCMP/GCMP) can still be used. 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altLang="zh-CN" b="0" dirty="0"/>
              <a:t>The key should be updated occasionally (in 4-way HS)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altLang="zh-CN" b="0" dirty="0">
                <a:sym typeface="Wingdings" panose="05000000000000000000" pitchFamily="2" charset="2"/>
              </a:rPr>
              <a:t>Key Index: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altLang="zh-CN" b="0" dirty="0"/>
              <a:t>Key index can be an IE sent together with frames including PMKID.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altLang="zh-CN" b="0" dirty="0"/>
              <a:t>Key index can be optional because some networks (such as residential Wi-Fi) might handle “key identification”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altLang="zh-CN" b="0" dirty="0"/>
              <a:t>Key index should be updated in each (re)association.</a:t>
            </a:r>
            <a:br>
              <a:rPr lang="en-US" altLang="zh-CN" b="0" dirty="0"/>
            </a:b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Okan Mutgan, Nokia</a:t>
            </a:r>
          </a:p>
        </p:txBody>
      </p:sp>
    </p:spTree>
    <p:extLst>
      <p:ext uri="{BB962C8B-B14F-4D97-AF65-F5344CB8AC3E}">
        <p14:creationId xmlns:p14="http://schemas.microsoft.com/office/powerpoint/2010/main" val="3347714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D1C0BB5-B5CA-41D8-B298-7CE752E10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99692"/>
            <a:ext cx="11430000" cy="4801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protection mechanism for PMKID frames is proposed.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A stored secret pairwise key is proposed to encrypt PMKID for returned STA. the stored key can be updated periodically.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(optional) To identify the key, the key index is introduced. The key index is sent together with PMKID for fast key search.</a:t>
            </a: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2434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D1C0BB5-B5CA-41D8-B298-7CE752E10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99692"/>
            <a:ext cx="11430000" cy="4801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think that storing a key and protecting (encrypting)  PMKID together with optional key index would be a good approach?</a:t>
            </a: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51598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D1C0BB5-B5CA-41D8-B298-7CE752E10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99692"/>
            <a:ext cx="11430000" cy="4801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FB28181-3C09-47D4-8DC1-E7C64E3FB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258" y="2133600"/>
            <a:ext cx="10361084" cy="1065213"/>
          </a:xfrm>
        </p:spPr>
        <p:txBody>
          <a:bodyPr/>
          <a:lstStyle/>
          <a:p>
            <a:r>
              <a:rPr lang="en-US" altLang="zh-CN" dirty="0"/>
              <a:t>Thanks!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1951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2315</TotalTime>
  <Words>723</Words>
  <Application>Microsoft Office PowerPoint</Application>
  <PresentationFormat>Widescreen</PresentationFormat>
  <Paragraphs>87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Office Theme</vt:lpstr>
      <vt:lpstr>Document</vt:lpstr>
      <vt:lpstr>PMKID Protection</vt:lpstr>
      <vt:lpstr>Abstract</vt:lpstr>
      <vt:lpstr>Background</vt:lpstr>
      <vt:lpstr>Proposal</vt:lpstr>
      <vt:lpstr>Proposal</vt:lpstr>
      <vt:lpstr>Proposal</vt:lpstr>
      <vt:lpstr>Summary</vt:lpstr>
      <vt:lpstr>SP</vt:lpstr>
      <vt:lpstr>Thanks!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PMKID protection</dc:title>
  <dc:creator>okan.mutgan@nokia-sbell.com</dc:creator>
  <cp:keywords>11-22-0467r0</cp:keywords>
  <cp:lastModifiedBy>Okan Mutgan (NSB)</cp:lastModifiedBy>
  <cp:revision>871</cp:revision>
  <cp:lastPrinted>1601-01-01T00:00:00Z</cp:lastPrinted>
  <dcterms:created xsi:type="dcterms:W3CDTF">2018-05-10T16:45:22Z</dcterms:created>
  <dcterms:modified xsi:type="dcterms:W3CDTF">2023-03-15T17:42:41Z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