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73" r:id="rId4"/>
    <p:sldId id="282" r:id="rId5"/>
    <p:sldId id="280" r:id="rId6"/>
    <p:sldId id="283" r:id="rId7"/>
    <p:sldId id="265" r:id="rId8"/>
    <p:sldId id="262" r:id="rId9"/>
    <p:sldId id="266" r:id="rId10"/>
    <p:sldId id="267" r:id="rId11"/>
    <p:sldId id="268" r:id="rId12"/>
    <p:sldId id="270" r:id="rId13"/>
    <p:sldId id="272" r:id="rId14"/>
    <p:sldId id="271" r:id="rId15"/>
    <p:sldId id="285" r:id="rId16"/>
    <p:sldId id="284" r:id="rId17"/>
    <p:sldId id="286" r:id="rId18"/>
    <p:sldId id="263" r:id="rId19"/>
    <p:sldId id="287" r:id="rId20"/>
    <p:sldId id="288" r:id="rId21"/>
    <p:sldId id="289" r:id="rId22"/>
    <p:sldId id="290" r:id="rId23"/>
    <p:sldId id="264" r:id="rId24"/>
    <p:sldId id="274" r:id="rId25"/>
    <p:sldId id="275" r:id="rId26"/>
    <p:sldId id="276" r:id="rId27"/>
    <p:sldId id="277" r:id="rId28"/>
    <p:sldId id="278" r:id="rId29"/>
    <p:sldId id="279"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62"/>
          </p14:sldIdLst>
        </p14:section>
        <p14:section name="Election of Vice Chair" id="{94AE9D6D-D973-984F-9072-5A12EB421F3E}">
          <p14:sldIdLst>
            <p14:sldId id="266"/>
            <p14:sldId id="267"/>
            <p14:sldId id="268"/>
          </p14:sldIdLst>
        </p14:section>
        <p14:section name="Coex modus operandi" id="{1F276605-B1B1-F146-A0CE-2868CD088B10}">
          <p14:sldIdLst>
            <p14:sldId id="270"/>
            <p14:sldId id="272"/>
            <p14:sldId id="271"/>
          </p14:sldIdLst>
        </p14:section>
        <p14:section name="Reoccurring updates" id="{77D69E2C-D52D-B14D-ABFD-A97F824BC4FB}">
          <p14:sldIdLst>
            <p14:sldId id="285"/>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091" autoAdjust="0"/>
    <p:restoredTop sz="94660"/>
  </p:normalViewPr>
  <p:slideViewPr>
    <p:cSldViewPr>
      <p:cViewPr varScale="1">
        <p:scale>
          <a:sx n="113" d="100"/>
          <a:sy n="113" d="100"/>
        </p:scale>
        <p:origin x="200" y="50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802.11-23/0449</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802.11-23/0449</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802.11-23/0449</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802.11-23/0449</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802.11-23/0449</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802.11-23/0449</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802.11-23/0449</a:t>
            </a:r>
          </a:p>
        </p:txBody>
      </p:sp>
      <p:sp>
        <p:nvSpPr>
          <p:cNvPr id="5" name="Rectangle 3"/>
          <p:cNvSpPr>
            <a:spLocks noGrp="1" noChangeArrowheads="1"/>
          </p:cNvSpPr>
          <p:nvPr>
            <p:ph type="dt"/>
          </p:nvPr>
        </p:nvSpPr>
        <p:spPr>
          <a:ln/>
        </p:spPr>
        <p:txBody>
          <a:bodyPr/>
          <a:lstStyle/>
          <a:p>
            <a:r>
              <a:rPr lang="en-GB"/>
              <a:t>March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Emmelmann</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Emmelmann</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March Emmelmann</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Emmelmann</a:t>
            </a:r>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Emmelmann</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Emmelmann</a:t>
            </a:r>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Emmelmann</a:t>
            </a:r>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Emmelmann</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Emmelmann</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Emmelmann</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802.11-23/0449r0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cvent.me/AwPbA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a:t>
            </a:r>
            <a:r>
              <a:rPr lang="en-GB" dirty="0" err="1"/>
              <a:t>Coexistance</a:t>
            </a:r>
            <a:endParaRPr lang="en-GB" dirty="0"/>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YYYY-MM-DD</a:t>
            </a:r>
          </a:p>
        </p:txBody>
      </p:sp>
      <p:sp>
        <p:nvSpPr>
          <p:cNvPr id="6" name="Date Placeholder 3"/>
          <p:cNvSpPr>
            <a:spLocks noGrp="1"/>
          </p:cNvSpPr>
          <p:nvPr>
            <p:ph type="dt" idx="10"/>
          </p:nvPr>
        </p:nvSpPr>
        <p:spPr/>
        <p:txBody>
          <a:bodyPr/>
          <a:lstStyle/>
          <a:p>
            <a:r>
              <a:rPr lang="en-GB"/>
              <a:t>March Emmelmann</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48838-90DE-8B31-4564-7E32761880F5}"/>
              </a:ext>
            </a:extLst>
          </p:cNvPr>
          <p:cNvSpPr>
            <a:spLocks noGrp="1"/>
          </p:cNvSpPr>
          <p:nvPr>
            <p:ph type="title"/>
          </p:nvPr>
        </p:nvSpPr>
        <p:spPr/>
        <p:txBody>
          <a:bodyPr/>
          <a:lstStyle/>
          <a:p>
            <a:r>
              <a:rPr lang="en-US" dirty="0"/>
              <a:t>Call for Vice Chair candidates</a:t>
            </a:r>
          </a:p>
        </p:txBody>
      </p:sp>
      <p:sp>
        <p:nvSpPr>
          <p:cNvPr id="3" name="Content Placeholder 2">
            <a:extLst>
              <a:ext uri="{FF2B5EF4-FFF2-40B4-BE49-F238E27FC236}">
                <a16:creationId xmlns:a16="http://schemas.microsoft.com/office/drawing/2014/main" id="{E9D6BEFF-D936-224E-141F-73A77DDCEECE}"/>
              </a:ext>
            </a:extLst>
          </p:cNvPr>
          <p:cNvSpPr>
            <a:spLocks noGrp="1"/>
          </p:cNvSpPr>
          <p:nvPr>
            <p:ph idx="1"/>
          </p:nvPr>
        </p:nvSpPr>
        <p:spPr/>
        <p:txBody>
          <a:bodyPr/>
          <a:lstStyle/>
          <a:p>
            <a:r>
              <a:rPr lang="en-US" dirty="0"/>
              <a:t>Candidates:</a:t>
            </a:r>
          </a:p>
          <a:p>
            <a:pPr>
              <a:buFont typeface="Arial" panose="020B0604020202020204" pitchFamily="34" charset="0"/>
              <a:buChar char="•"/>
            </a:pPr>
            <a:r>
              <a:rPr lang="en-US" dirty="0"/>
              <a:t>Richard Kennedy </a:t>
            </a:r>
          </a:p>
        </p:txBody>
      </p:sp>
      <p:sp>
        <p:nvSpPr>
          <p:cNvPr id="4" name="Slide Number Placeholder 3">
            <a:extLst>
              <a:ext uri="{FF2B5EF4-FFF2-40B4-BE49-F238E27FC236}">
                <a16:creationId xmlns:a16="http://schemas.microsoft.com/office/drawing/2014/main" id="{29E75893-F585-D285-C0C9-FF4AAD5EBCE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321DA6-5729-4502-92D1-9E65C1DFF5BB}"/>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4E87BFC-B962-6A92-8870-CB4C76ECC2B5}"/>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3689314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640D8-417C-0845-AC70-8AE86AB17E68}"/>
              </a:ext>
            </a:extLst>
          </p:cNvPr>
          <p:cNvSpPr>
            <a:spLocks noGrp="1"/>
          </p:cNvSpPr>
          <p:nvPr>
            <p:ph type="title"/>
          </p:nvPr>
        </p:nvSpPr>
        <p:spPr/>
        <p:txBody>
          <a:bodyPr/>
          <a:lstStyle/>
          <a:p>
            <a:r>
              <a:rPr lang="en-US" dirty="0"/>
              <a:t>Motion: Election of Vice Chair</a:t>
            </a:r>
          </a:p>
        </p:txBody>
      </p:sp>
      <p:sp>
        <p:nvSpPr>
          <p:cNvPr id="3" name="Content Placeholder 2">
            <a:extLst>
              <a:ext uri="{FF2B5EF4-FFF2-40B4-BE49-F238E27FC236}">
                <a16:creationId xmlns:a16="http://schemas.microsoft.com/office/drawing/2014/main" id="{2C793688-FA45-805B-986B-8F680C4B479C}"/>
              </a:ext>
            </a:extLst>
          </p:cNvPr>
          <p:cNvSpPr>
            <a:spLocks noGrp="1"/>
          </p:cNvSpPr>
          <p:nvPr>
            <p:ph idx="1"/>
          </p:nvPr>
        </p:nvSpPr>
        <p:spPr/>
        <p:txBody>
          <a:bodyPr/>
          <a:lstStyle/>
          <a:p>
            <a:r>
              <a:rPr lang="en-US" dirty="0"/>
              <a:t>Move to elect &lt;NAME HERE&gt; as </a:t>
            </a:r>
            <a:r>
              <a:rPr lang="en-US" dirty="0" err="1"/>
              <a:t>Coex</a:t>
            </a:r>
            <a:r>
              <a:rPr lang="en-US" dirty="0"/>
              <a:t> SC Vice Chair.</a:t>
            </a:r>
          </a:p>
          <a:p>
            <a:endParaRPr lang="en-US" dirty="0"/>
          </a:p>
          <a:p>
            <a:r>
              <a:rPr lang="en-US" dirty="0"/>
              <a:t>Mover:</a:t>
            </a:r>
          </a:p>
          <a:p>
            <a:r>
              <a:rPr lang="en-US" dirty="0"/>
              <a:t>Second:</a:t>
            </a:r>
          </a:p>
          <a:p>
            <a:r>
              <a:rPr lang="en-US" strike="sngStrike" dirty="0"/>
              <a:t>Motion approved by unanimous consent.</a:t>
            </a:r>
          </a:p>
        </p:txBody>
      </p:sp>
      <p:sp>
        <p:nvSpPr>
          <p:cNvPr id="4" name="Slide Number Placeholder 3">
            <a:extLst>
              <a:ext uri="{FF2B5EF4-FFF2-40B4-BE49-F238E27FC236}">
                <a16:creationId xmlns:a16="http://schemas.microsoft.com/office/drawing/2014/main" id="{9D641799-35A6-8181-B417-23F525D8248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B3A45EE-A0AB-2E85-1C6C-0CC32CFA7AB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EAE9FB16-2EBA-14D8-1301-79E60E14FBC0}"/>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3211601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a:t>
            </a:r>
            <a:r>
              <a:rPr lang="en-US" dirty="0" err="1"/>
              <a:t>Coex</a:t>
            </a:r>
            <a:r>
              <a:rPr lang="en-US" dirty="0"/>
              <a:t> modus operandi</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12</a:t>
            </a:fld>
            <a:endParaRPr lang="en-GB"/>
          </a:p>
        </p:txBody>
      </p:sp>
    </p:spTree>
    <p:extLst>
      <p:ext uri="{BB962C8B-B14F-4D97-AF65-F5344CB8AC3E}">
        <p14:creationId xmlns:p14="http://schemas.microsoft.com/office/powerpoint/2010/main" val="1221849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a:t>Transition to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a:t>Increase the number of individuals who</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marL="0" indent="0"/>
            <a:endParaRPr lang="en-US" dirty="0"/>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Coexistence between 802.11 and 802.15 (15.4ab and 15.6ma (UWB))</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Reoccurring updates on activities in other standards bodies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2344343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16</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2127168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p:txBody>
          <a:bodyPr/>
          <a:lstStyle/>
          <a:p>
            <a:r>
              <a:rPr lang="en-GB" dirty="0" err="1"/>
              <a:t>Coex</a:t>
            </a:r>
            <a:r>
              <a:rPr lang="en-GB" dirty="0"/>
              <a:t> SC May 2023</a:t>
            </a:r>
          </a:p>
          <a:p>
            <a:pPr>
              <a:buFont typeface="Arial" panose="020B0604020202020204" pitchFamily="34" charset="0"/>
              <a:buChar char="•"/>
            </a:pPr>
            <a:r>
              <a:rPr lang="en-GB" dirty="0"/>
              <a:t>ETSI BRAN update</a:t>
            </a:r>
          </a:p>
          <a:p>
            <a:pPr>
              <a:buFont typeface="Arial" panose="020B0604020202020204" pitchFamily="34" charset="0"/>
              <a:buChar char="•"/>
            </a:pPr>
            <a:r>
              <a:rPr lang="en-GB" dirty="0"/>
              <a:t>Bluetooth update</a:t>
            </a:r>
          </a:p>
          <a:p>
            <a:pPr>
              <a:buFont typeface="Arial" panose="020B0604020202020204" pitchFamily="34" charset="0"/>
              <a:buChar char="•"/>
            </a:pPr>
            <a:r>
              <a:rPr lang="en-GB" dirty="0"/>
              <a:t>Etc …. ???</a:t>
            </a:r>
          </a:p>
          <a:p>
            <a:pPr>
              <a:buFont typeface="Arial" panose="020B0604020202020204" pitchFamily="34" charset="0"/>
              <a:buChar char="•"/>
            </a:pPr>
            <a:endParaRPr lang="en-GB" dirty="0"/>
          </a:p>
          <a:p>
            <a:pPr marL="0" indent="0"/>
            <a:r>
              <a:rPr lang="en-GB" dirty="0"/>
              <a:t>Interaction between .15 and .11</a:t>
            </a:r>
          </a:p>
          <a:p>
            <a:pPr>
              <a:buFont typeface="Arial" panose="020B0604020202020204" pitchFamily="34" charset="0"/>
              <a:buChar char="•"/>
            </a:pPr>
            <a:r>
              <a:rPr lang="en-GB" dirty="0"/>
              <a:t>Joint session of 802.15.4ab and 802.15.6ma (UWB) on AM2 on Thursday</a:t>
            </a:r>
          </a:p>
          <a:p>
            <a:pPr lvl="1">
              <a:buFont typeface="Arial" panose="020B0604020202020204" pitchFamily="34" charset="0"/>
              <a:buChar char="•"/>
            </a:pPr>
            <a:r>
              <a:rPr lang="en-GB" dirty="0"/>
              <a:t>Chair will try to attend</a:t>
            </a:r>
          </a:p>
          <a:p>
            <a:pPr lvl="1">
              <a:buFont typeface="Arial" panose="020B0604020202020204" pitchFamily="34" charset="0"/>
              <a:buChar char="•"/>
            </a:pPr>
            <a:r>
              <a:rPr lang="en-GB" dirty="0"/>
              <a:t>How to proceed here?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Emmelmann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March 2023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Emmelmann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3525395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(9)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4255502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Emmelmann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592416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41867144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GB"/>
              <a:t>March Emmelmann</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2023</a:t>
            </a:r>
          </a:p>
          <a:p>
            <a:pPr lvl="1"/>
            <a:r>
              <a:rPr lang="en-GB" dirty="0"/>
              <a:t>BRAN#117a</a:t>
            </a:r>
          </a:p>
          <a:p>
            <a:pPr lvl="2"/>
            <a:r>
              <a:rPr lang="en-GB" dirty="0"/>
              <a:t>23 Jan 2023</a:t>
            </a:r>
          </a:p>
          <a:p>
            <a:pPr lvl="2"/>
            <a:r>
              <a:rPr lang="en-GB" dirty="0"/>
              <a:t>EN 303 687</a:t>
            </a:r>
          </a:p>
          <a:p>
            <a:pPr lvl="1"/>
            <a:r>
              <a:rPr lang="en-GB" dirty="0"/>
              <a:t>BRAN#117c</a:t>
            </a:r>
          </a:p>
          <a:p>
            <a:pPr lvl="2"/>
            <a:r>
              <a:rPr lang="en-GB" dirty="0"/>
              <a:t>27 Jan 2023</a:t>
            </a:r>
          </a:p>
          <a:p>
            <a:pPr lvl="2"/>
            <a:r>
              <a:rPr lang="en-GB" dirty="0"/>
              <a:t>EN 303 687</a:t>
            </a:r>
          </a:p>
          <a:p>
            <a:pPr lvl="1"/>
            <a:r>
              <a:rPr lang="en-GB" dirty="0"/>
              <a:t>BRAN#117d</a:t>
            </a:r>
          </a:p>
          <a:p>
            <a:pPr lvl="2"/>
            <a:r>
              <a:rPr lang="en-GB" dirty="0"/>
              <a:t>10 Feb 2023</a:t>
            </a:r>
          </a:p>
          <a:p>
            <a:pPr lvl="2"/>
            <a:r>
              <a:rPr lang="en-GB" dirty="0"/>
              <a:t>EN 303 687</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a:p>
          <a:p>
            <a:pPr lvl="1"/>
            <a:r>
              <a:rPr lang="en-GB" kern="0"/>
              <a:t>BRAN#118</a:t>
            </a:r>
          </a:p>
          <a:p>
            <a:pPr lvl="2"/>
            <a:r>
              <a:rPr lang="en-GB" sz="1800" kern="0"/>
              <a:t> 27 Feb 2023 to 3 Mar 2023</a:t>
            </a:r>
          </a:p>
          <a:p>
            <a:pPr lvl="1"/>
            <a:r>
              <a:rPr lang="en-GB" kern="0"/>
              <a:t>BRAN#119</a:t>
            </a:r>
          </a:p>
          <a:p>
            <a:pPr lvl="2"/>
            <a:r>
              <a:rPr lang="en-GB" sz="1800" kern="0"/>
              <a:t> 12 June 2023 to 16 Jun 2023</a:t>
            </a:r>
          </a:p>
          <a:p>
            <a:pPr lvl="1"/>
            <a:r>
              <a:rPr lang="en-GB" kern="0"/>
              <a:t>BRAN#120</a:t>
            </a:r>
          </a:p>
          <a:p>
            <a:pPr lvl="2"/>
            <a:r>
              <a:rPr lang="en-GB" sz="1800" kern="0"/>
              <a:t> 18 Sep 2023 to 22 Sep 2023</a:t>
            </a:r>
          </a:p>
          <a:p>
            <a:pPr lvl="1"/>
            <a:r>
              <a:rPr lang="en-GB" kern="0"/>
              <a:t>BRAN#121</a:t>
            </a:r>
          </a:p>
          <a:p>
            <a:pPr lvl="2"/>
            <a:r>
              <a:rPr lang="en-GB" sz="1800" kern="0"/>
              <a:t> 23 Oct 2023 to 27 Oct 2023</a:t>
            </a:r>
          </a:p>
          <a:p>
            <a:pPr lvl="1"/>
            <a:r>
              <a:rPr lang="en-GB" kern="0"/>
              <a:t>BRAN#122</a:t>
            </a:r>
          </a:p>
          <a:p>
            <a:pPr lvl="2"/>
            <a:r>
              <a:rPr lang="en-GB" sz="1800" kern="0"/>
              <a:t>11 Dec 2023 to 15 Dec 2023</a:t>
            </a:r>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p:txBody>
          <a:bodyPr/>
          <a:lstStyle/>
          <a:p>
            <a:r>
              <a:rPr lang="en-US" dirty="0"/>
              <a:t>Wednesday, 2023-03-15, PM2 (16:00 – 18:00h)</a:t>
            </a:r>
          </a:p>
          <a:p>
            <a:pPr>
              <a:buFont typeface="Arial" panose="020B0604020202020204" pitchFamily="34" charset="0"/>
              <a:buChar char="•"/>
            </a:pPr>
            <a:r>
              <a:rPr lang="en-US" dirty="0"/>
              <a:t>Meeting link: https://</a:t>
            </a:r>
            <a:r>
              <a:rPr lang="en-US" dirty="0" err="1"/>
              <a:t>ieeesa.webex.com</a:t>
            </a:r>
            <a:r>
              <a:rPr lang="en-US" dirty="0"/>
              <a:t>/</a:t>
            </a:r>
            <a:r>
              <a:rPr lang="en-US" dirty="0" err="1"/>
              <a:t>ieeesa</a:t>
            </a:r>
            <a:r>
              <a:rPr lang="en-US" dirty="0"/>
              <a:t>/</a:t>
            </a:r>
            <a:r>
              <a:rPr lang="en-US" dirty="0" err="1"/>
              <a:t>j.php?MTID</a:t>
            </a:r>
            <a:r>
              <a:rPr lang="en-US" dirty="0"/>
              <a:t>=mefacbc83d9944c4befdb53ba839fb00d</a:t>
            </a:r>
          </a:p>
          <a:p>
            <a:pPr>
              <a:buFont typeface="Arial" panose="020B0604020202020204" pitchFamily="34" charset="0"/>
              <a:buChar char="•"/>
            </a:pPr>
            <a:r>
              <a:rPr lang="en-US" dirty="0"/>
              <a:t>Meeting number: 2340 741 0059</a:t>
            </a:r>
          </a:p>
          <a:p>
            <a:pPr>
              <a:buFont typeface="Arial" panose="020B0604020202020204" pitchFamily="34" charset="0"/>
              <a:buChar char="•"/>
            </a:pPr>
            <a:r>
              <a:rPr lang="en-US" dirty="0"/>
              <a:t>Meeting password: wireless</a:t>
            </a:r>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Tree>
    <p:extLst>
      <p:ext uri="{BB962C8B-B14F-4D97-AF65-F5344CB8AC3E}">
        <p14:creationId xmlns:p14="http://schemas.microsoft.com/office/powerpoint/2010/main" val="696557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11-23/0253r1</a:t>
            </a:r>
            <a:r>
              <a:rPr lang="en-US" dirty="0"/>
              <a:t>.</a:t>
            </a:r>
          </a:p>
          <a:p>
            <a:endParaRPr lang="en-US" dirty="0"/>
          </a:p>
          <a:p>
            <a:r>
              <a:rPr lang="en-US" dirty="0"/>
              <a:t>Mover:</a:t>
            </a:r>
          </a:p>
          <a:p>
            <a:r>
              <a:rPr lang="en-US" dirty="0"/>
              <a:t>Second:</a:t>
            </a:r>
          </a:p>
          <a:p>
            <a:r>
              <a:rPr lang="en-US" strike="sngStrike"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following </a:t>
            </a:r>
            <a:r>
              <a:rPr lang="en-US" dirty="0" err="1"/>
              <a:t>Coes</a:t>
            </a:r>
            <a:r>
              <a:rPr lang="en-US" dirty="0"/>
              <a:t> SC minutes</a:t>
            </a:r>
          </a:p>
          <a:p>
            <a:pPr>
              <a:buFont typeface="Arial" panose="020B0604020202020204" pitchFamily="34" charset="0"/>
              <a:buChar char="•"/>
            </a:pPr>
            <a:r>
              <a:rPr lang="en-US" dirty="0"/>
              <a:t>11-23/0214r0 (January interim).</a:t>
            </a:r>
          </a:p>
          <a:p>
            <a:pPr>
              <a:buFont typeface="Arial" panose="020B0604020202020204" pitchFamily="34" charset="0"/>
              <a:buChar char="•"/>
            </a:pPr>
            <a:endParaRPr lang="en-US" dirty="0"/>
          </a:p>
          <a:p>
            <a:pPr marL="0" indent="0"/>
            <a:r>
              <a:rPr lang="en-US" dirty="0"/>
              <a:t>Mover / Second: (Motion on consent agenda)</a:t>
            </a:r>
          </a:p>
          <a:p>
            <a:pPr marL="0" indent="0"/>
            <a:r>
              <a:rPr lang="en-US" strike="sngStrike" dirty="0"/>
              <a:t>Approved by unanimous consent</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GB"/>
              <a:t>March Emmelmann</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Tree>
    <p:extLst>
      <p:ext uri="{BB962C8B-B14F-4D97-AF65-F5344CB8AC3E}">
        <p14:creationId xmlns:p14="http://schemas.microsoft.com/office/powerpoint/2010/main" val="4054936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Registration for the March 802 plenary session</a:t>
            </a:r>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Emmelmann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Election of Vice Chair</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Emmelmann</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Tree>
    <p:extLst>
      <p:ext uri="{BB962C8B-B14F-4D97-AF65-F5344CB8AC3E}">
        <p14:creationId xmlns:p14="http://schemas.microsoft.com/office/powerpoint/2010/main" val="23732799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558</TotalTime>
  <Words>1336</Words>
  <Application>Microsoft Macintosh PowerPoint</Application>
  <PresentationFormat>Widescreen</PresentationFormat>
  <Paragraphs>241</Paragraphs>
  <Slides>29</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3" baseType="lpstr">
      <vt:lpstr>Arial</vt:lpstr>
      <vt:lpstr>Times New Roman</vt:lpstr>
      <vt:lpstr>Office Theme</vt:lpstr>
      <vt:lpstr>Document</vt:lpstr>
      <vt:lpstr>Chair’s Meeting Slides Coex SC -- Coexistance</vt:lpstr>
      <vt:lpstr>Abstract</vt:lpstr>
      <vt:lpstr>WebEx dial-in information</vt:lpstr>
      <vt:lpstr>(1) Opening formalities</vt:lpstr>
      <vt:lpstr>Motion: Approval of Agenda</vt:lpstr>
      <vt:lpstr>Motion: Approval of minutes</vt:lpstr>
      <vt:lpstr>(2) Announcements</vt:lpstr>
      <vt:lpstr>Registration for the March 802 plenary session</vt:lpstr>
      <vt:lpstr>(3) Election of Vice Chair</vt:lpstr>
      <vt:lpstr>Call for Vice Chair candidates</vt:lpstr>
      <vt:lpstr>Motion: Election of Vice Chair</vt:lpstr>
      <vt:lpstr>(4) Coex modus operandi</vt:lpstr>
      <vt:lpstr>Transition to member-contribution-driven process</vt:lpstr>
      <vt:lpstr>Coex SC Topic of interest / discussion items</vt:lpstr>
      <vt:lpstr>(4) Reoccurring updates on activities in other standards bodies</vt:lpstr>
      <vt:lpstr>(5) Submissions &amp; Technical discussion items</vt:lpstr>
      <vt:lpstr>(6) Administrative Items</vt:lpstr>
      <vt:lpstr>Planning of future meetings</vt:lpstr>
      <vt:lpstr>Telcos</vt:lpstr>
      <vt:lpstr>(7) Old Business</vt:lpstr>
      <vt:lpstr>(8) New Business</vt:lpstr>
      <vt:lpstr>(9)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creator>Emmelmann, Marc</dc:creator>
  <cp:lastModifiedBy>Emmelmann, Marc</cp:lastModifiedBy>
  <cp:revision>12</cp:revision>
  <cp:lastPrinted>1601-01-01T00:00:00Z</cp:lastPrinted>
  <dcterms:created xsi:type="dcterms:W3CDTF">2023-03-14T15:47:57Z</dcterms:created>
  <dcterms:modified xsi:type="dcterms:W3CDTF">2023-03-15T19:32:06Z</dcterms:modified>
</cp:coreProperties>
</file>