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6"/>
  </p:notesMasterIdLst>
  <p:handoutMasterIdLst>
    <p:handoutMasterId r:id="rId227"/>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79" r:id="rId222"/>
    <p:sldId id="1282" r:id="rId223"/>
    <p:sldId id="1281" r:id="rId224"/>
    <p:sldId id="1280" r:id="rId2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59" dt="2024-07-11T16:24:32.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notesMaster" Target="notesMasters/notes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handoutMaster" Target="handoutMasters/handoutMaster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presProps" Target="pres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viewProps" Target="viewProps.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theme" Target="theme/theme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openxmlformats.org/officeDocument/2006/relationships/tableStyles" Target="tableStyle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microsoft.com/office/2016/11/relationships/changesInfo" Target="changesInfos/changesInfo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microsoft.com/office/2015/10/relationships/revisionInfo" Target="revisionInfo.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11T16:53:29.228" v="2093" actId="20577"/>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10T16:00:06.283" v="1972"/>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10T16:00:06.283" v="1972"/>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05T16:03:50.516" v="1622" actId="404"/>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05T16:03:50.516" v="1622" actId="404"/>
          <ac:spMkLst>
            <pc:docMk/>
            <pc:sldMk cId="2677227096" sldId="1280"/>
            <ac:spMk id="13" creationId="{C6BE0195-DB02-0A0E-F8FD-AF77D0229B70}"/>
          </ac:spMkLst>
        </pc:spChg>
      </pc:sldChg>
      <pc:sldChg chg="add">
        <pc:chgData name="Alfred Asterjadhi" userId="39de57b9-85c0-4fd1-aaac-8ca2b6560ad0" providerId="ADAL" clId="{A393043D-EF8D-4DE1-8ACA-39AB47E31D8C}" dt="2024-07-10T17:14:44.258" v="1974"/>
        <pc:sldMkLst>
          <pc:docMk/>
          <pc:sldMk cId="1240600588" sldId="1281"/>
        </pc:sldMkLst>
      </pc:sldChg>
      <pc:sldChg chg="modSp add del mod">
        <pc:chgData name="Alfred Asterjadhi" userId="39de57b9-85c0-4fd1-aaac-8ca2b6560ad0" providerId="ADAL" clId="{A393043D-EF8D-4DE1-8ACA-39AB47E31D8C}" dt="2024-07-10T17:14:40.497" v="1973" actId="2696"/>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Chg chg="addSp delSp modSp add mod chgLayout">
        <pc:chgData name="Alfred Asterjadhi" userId="39de57b9-85c0-4fd1-aaac-8ca2b6560ad0" providerId="ADAL" clId="{A393043D-EF8D-4DE1-8ACA-39AB47E31D8C}" dt="2024-07-11T16:44:45.497" v="2091" actId="207"/>
        <pc:sldMkLst>
          <pc:docMk/>
          <pc:sldMk cId="3176264218" sldId="1282"/>
        </pc:sldMkLst>
        <pc:spChg chg="mod ord">
          <ac:chgData name="Alfred Asterjadhi" userId="39de57b9-85c0-4fd1-aaac-8ca2b6560ad0" providerId="ADAL" clId="{A393043D-EF8D-4DE1-8ACA-39AB47E31D8C}" dt="2024-07-11T16:26:10.551" v="2076" actId="20577"/>
          <ac:spMkLst>
            <pc:docMk/>
            <pc:sldMk cId="3176264218" sldId="1282"/>
            <ac:spMk id="2" creationId="{42854970-17D9-6F05-4C71-EBC4E41912A3}"/>
          </ac:spMkLst>
        </pc:spChg>
        <pc:spChg chg="mod ord">
          <ac:chgData name="Alfred Asterjadhi" userId="39de57b9-85c0-4fd1-aaac-8ca2b6560ad0" providerId="ADAL" clId="{A393043D-EF8D-4DE1-8ACA-39AB47E31D8C}" dt="2024-07-11T16:44:45.497" v="2091" actId="207"/>
          <ac:spMkLst>
            <pc:docMk/>
            <pc:sldMk cId="3176264218" sldId="1282"/>
            <ac:spMk id="3" creationId="{15B06966-A502-80FA-16A5-81986652AE22}"/>
          </ac:spMkLst>
        </pc:spChg>
        <pc:spChg chg="mod ord">
          <ac:chgData name="Alfred Asterjadhi" userId="39de57b9-85c0-4fd1-aaac-8ca2b6560ad0" providerId="ADAL" clId="{A393043D-EF8D-4DE1-8ACA-39AB47E31D8C}" dt="2024-07-10T17:16:17.256" v="2010" actId="6264"/>
          <ac:spMkLst>
            <pc:docMk/>
            <pc:sldMk cId="3176264218" sldId="1282"/>
            <ac:spMk id="4" creationId="{F0A9AAD6-2547-12FC-1EC4-03466B321386}"/>
          </ac:spMkLst>
        </pc:spChg>
        <pc:spChg chg="mod ord">
          <ac:chgData name="Alfred Asterjadhi" userId="39de57b9-85c0-4fd1-aaac-8ca2b6560ad0" providerId="ADAL" clId="{A393043D-EF8D-4DE1-8ACA-39AB47E31D8C}" dt="2024-07-10T17:16:17.256" v="2010" actId="6264"/>
          <ac:spMkLst>
            <pc:docMk/>
            <pc:sldMk cId="3176264218" sldId="1282"/>
            <ac:spMk id="5" creationId="{B50A12A7-8CA1-49FC-463B-7F6AAC7CCFA5}"/>
          </ac:spMkLst>
        </pc:spChg>
        <pc:spChg chg="mod ord">
          <ac:chgData name="Alfred Asterjadhi" userId="39de57b9-85c0-4fd1-aaac-8ca2b6560ad0" providerId="ADAL" clId="{A393043D-EF8D-4DE1-8ACA-39AB47E31D8C}" dt="2024-07-10T17:16:17.256" v="2010" actId="6264"/>
          <ac:spMkLst>
            <pc:docMk/>
            <pc:sldMk cId="3176264218" sldId="1282"/>
            <ac:spMk id="6" creationId="{FE16CE31-A6D3-44E2-0257-B9636FAB81AA}"/>
          </ac:spMkLst>
        </pc:spChg>
        <pc:spChg chg="add del mod">
          <ac:chgData name="Alfred Asterjadhi" userId="39de57b9-85c0-4fd1-aaac-8ca2b6560ad0" providerId="ADAL" clId="{A393043D-EF8D-4DE1-8ACA-39AB47E31D8C}" dt="2024-07-10T17:16:17.256" v="2010" actId="6264"/>
          <ac:spMkLst>
            <pc:docMk/>
            <pc:sldMk cId="3176264218" sldId="1282"/>
            <ac:spMk id="7" creationId="{D0A351FD-6111-FE14-CEA7-83C33CC9145D}"/>
          </ac:spMkLst>
        </pc:spChg>
        <pc:spChg chg="add del mod">
          <ac:chgData name="Alfred Asterjadhi" userId="39de57b9-85c0-4fd1-aaac-8ca2b6560ad0" providerId="ADAL" clId="{A393043D-EF8D-4DE1-8ACA-39AB47E31D8C}" dt="2024-07-10T17:16:17.256" v="2010" actId="6264"/>
          <ac:spMkLst>
            <pc:docMk/>
            <pc:sldMk cId="3176264218" sldId="1282"/>
            <ac:spMk id="8" creationId="{91737713-14F7-6089-0C47-523EAE456513}"/>
          </ac:spMkLst>
        </pc:spChg>
        <pc:spChg chg="add del mod">
          <ac:chgData name="Alfred Asterjadhi" userId="39de57b9-85c0-4fd1-aaac-8ca2b6560ad0" providerId="ADAL" clId="{A393043D-EF8D-4DE1-8ACA-39AB47E31D8C}" dt="2024-07-10T17:16:17.256" v="2010" actId="6264"/>
          <ac:spMkLst>
            <pc:docMk/>
            <pc:sldMk cId="3176264218" sldId="1282"/>
            <ac:spMk id="9" creationId="{0DF4CE75-5FF0-ACE5-1D2F-187B067AA2E1}"/>
          </ac:spMkLst>
        </pc:spChg>
        <pc:spChg chg="add del mod">
          <ac:chgData name="Alfred Asterjadhi" userId="39de57b9-85c0-4fd1-aaac-8ca2b6560ad0" providerId="ADAL" clId="{A393043D-EF8D-4DE1-8ACA-39AB47E31D8C}" dt="2024-07-10T17:16:17.256" v="2010" actId="6264"/>
          <ac:spMkLst>
            <pc:docMk/>
            <pc:sldMk cId="3176264218" sldId="1282"/>
            <ac:spMk id="10" creationId="{6747A858-A1DE-3019-5BE8-BFEAA4194027}"/>
          </ac:spMkLst>
        </pc:spChg>
        <pc:spChg chg="add del mod">
          <ac:chgData name="Alfred Asterjadhi" userId="39de57b9-85c0-4fd1-aaac-8ca2b6560ad0" providerId="ADAL" clId="{A393043D-EF8D-4DE1-8ACA-39AB47E31D8C}" dt="2024-07-10T17:16:17.256" v="2010" actId="6264"/>
          <ac:spMkLst>
            <pc:docMk/>
            <pc:sldMk cId="3176264218" sldId="1282"/>
            <ac:spMk id="11" creationId="{B607CE24-BE9E-B2DB-6C03-F8AB9DB66999}"/>
          </ac:spMkLst>
        </pc:spChg>
      </pc:sldChg>
      <pc:sldMasterChg chg="modSp mod modSldLayout">
        <pc:chgData name="Alfred Asterjadhi" userId="39de57b9-85c0-4fd1-aaac-8ca2b6560ad0" providerId="ADAL" clId="{A393043D-EF8D-4DE1-8ACA-39AB47E31D8C}" dt="2024-07-11T16:53:29.228" v="2093" actId="20577"/>
        <pc:sldMasterMkLst>
          <pc:docMk/>
          <pc:sldMasterMk cId="0" sldId="2147483648"/>
        </pc:sldMasterMkLst>
        <pc:spChg chg="mod">
          <ac:chgData name="Alfred Asterjadhi" userId="39de57b9-85c0-4fd1-aaac-8ca2b6560ad0" providerId="ADAL" clId="{A393043D-EF8D-4DE1-8ACA-39AB47E31D8C}" dt="2024-07-11T16:53:29.228" v="2093" actId="20577"/>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3-00be-recirc-sa-cr-misc.docx" TargetMode="External"/><Relationship Id="rId13" Type="http://schemas.openxmlformats.org/officeDocument/2006/relationships/hyperlink" Target="https://mentor.ieee.org/802.11/dcn/24/11-24-1007-02-00be-cr-for-cid-23173.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18-04-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4-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1-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1-00be-recirculation-sa-ballot-cr-for-9-6-13-9.docx" TargetMode="External"/><Relationship Id="rId9" Type="http://schemas.openxmlformats.org/officeDocument/2006/relationships/hyperlink" Target="https://mentor.ieee.org/802.11/dcn/24/11-24-1028-04-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8" Type="http://schemas.openxmlformats.org/officeDocument/2006/relationships/hyperlink" Target="https://mentor.ieee.org/802.11/dcn/24/11-24-1019-02-00be-recirc-sa-cr-for-misc-cids.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1028-04-00be-recirc-sa-cr-for-d6-0-cids.docx" TargetMode="External"/><Relationship Id="rId4" Type="http://schemas.openxmlformats.org/officeDocument/2006/relationships/hyperlink" Target="https://mentor.ieee.org/802.11/dcn/24/11-24-0991-05-00be-cr-for-miscellaneous-cids.docx" TargetMode="External"/><Relationship Id="rId9" Type="http://schemas.openxmlformats.org/officeDocument/2006/relationships/hyperlink" Target="https://mentor.ieee.org/802.11/dcn/24/11-24-1067-00-00be-recirculation-sa-ballot-cr-for-mlo.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23013</a:t>
            </a:r>
            <a:r>
              <a:rPr lang="en-US" sz="1200" b="0" strike="sngStrike" dirty="0">
                <a:solidFill>
                  <a:schemeClr val="tx1"/>
                </a:solidFill>
                <a:effectLst/>
                <a:ea typeface="Malgun Gothic" panose="020B0503020000020004" pitchFamily="34" charset="-127"/>
                <a:cs typeface="Times New Roman" panose="02020603050405020304" pitchFamily="18" charset="0"/>
              </a:rPr>
              <a:t>,</a:t>
            </a:r>
            <a:r>
              <a:rPr lang="en-US" sz="1200" b="0" strike="sngStrike" dirty="0">
                <a:solidFill>
                  <a:srgbClr val="FF0000"/>
                </a:solidFill>
                <a:effectLst/>
                <a:ea typeface="Malgun Gothic" panose="020B0503020000020004" pitchFamily="34" charset="-127"/>
                <a:cs typeface="Times New Roman" panose="02020603050405020304" pitchFamily="18" charset="0"/>
              </a:rPr>
              <a:t>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23158, 23159, 23161, 23163, 23164,</a:t>
            </a:r>
            <a:r>
              <a:rPr lang="en-US" sz="1200" b="0" strike="sngStrike" dirty="0">
                <a:solidFill>
                  <a:srgbClr val="FF0000"/>
                </a:solidFill>
                <a:ea typeface="Malgun Gothic" panose="020B0503020000020004" pitchFamily="34" charset="-127"/>
                <a:cs typeface="Times New Roman" panose="02020603050405020304" pitchFamily="18" charset="0"/>
              </a:rPr>
              <a:t> 23165</a:t>
            </a:r>
            <a:r>
              <a:rPr lang="en-US" sz="1200" b="0" dirty="0">
                <a:solidFill>
                  <a:srgbClr val="FF0000"/>
                </a:solidFill>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23002, 23154, 23160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11-24/1051r4</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23041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11-24/1043r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23056, 23071, 23072, 23073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11-24/1061r1</a:t>
            </a:r>
            <a:r>
              <a:rPr lang="en-US" sz="1200" b="0" dirty="0">
                <a:ea typeface="Malgun Gothic" panose="020B0503020000020004" pitchFamily="34" charset="-127"/>
                <a:cs typeface="Times New Roman" panose="02020603050405020304" pitchFamily="18" charset="0"/>
              </a:rPr>
              <a:t> &amp; </a:t>
            </a:r>
            <a:r>
              <a:rPr lang="en-US" sz="1200" b="0" strike="sngStrike" dirty="0">
                <a:solidFill>
                  <a:srgbClr val="FF0000"/>
                </a:solidFill>
                <a:ea typeface="Malgun Gothic" panose="020B0503020000020004" pitchFamily="34" charset="-127"/>
                <a:cs typeface="Times New Roman" panose="02020603050405020304" pitchFamily="18" charset="0"/>
              </a:rPr>
              <a:t>23044 in </a:t>
            </a:r>
            <a:r>
              <a:rPr lang="en-US" sz="1200" b="0" strike="sngStrike" dirty="0">
                <a:solidFill>
                  <a:srgbClr val="FF0000"/>
                </a:solidFill>
                <a:ea typeface="Malgun Gothic" panose="020B0503020000020004" pitchFamily="34" charset="-127"/>
                <a:cs typeface="Times New Roman" panose="02020603050405020304" pitchFamily="18" charset="0"/>
                <a:hlinkClick r:id="rId6">
                  <a:extLst>
                    <a:ext uri="{A12FA001-AC4F-418D-AE19-62706E023703}">
                      <ahyp:hlinkClr xmlns:ahyp="http://schemas.microsoft.com/office/drawing/2018/hyperlinkcolor" val="tx"/>
                    </a:ext>
                  </a:extLst>
                </a:hlinkClick>
              </a:rPr>
              <a:t>11-24/991r5</a:t>
            </a:r>
            <a:r>
              <a:rPr lang="en-US" sz="1200" b="0" strike="sngStrike" dirty="0">
                <a:solidFill>
                  <a:srgbClr val="FF0000"/>
                </a:solidFill>
                <a:ea typeface="Malgun Gothic" panose="020B0503020000020004" pitchFamily="34" charset="-127"/>
                <a:cs typeface="Times New Roman" panose="02020603050405020304" pitchFamily="18" charset="0"/>
              </a:rPr>
              <a:t> &amp; </a:t>
            </a:r>
            <a:r>
              <a:rPr lang="en-US" sz="1200" b="0" dirty="0">
                <a:solidFill>
                  <a:schemeClr val="tx1"/>
                </a:solidFill>
                <a:ea typeface="Malgun Gothic" panose="020B0503020000020004" pitchFamily="34" charset="-127"/>
                <a:cs typeface="Times New Roman" panose="02020603050405020304" pitchFamily="18" charset="0"/>
              </a:rPr>
              <a:t>23007 and resolutions for the bug fixes (1 to 4) provided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11-24/1018r4</a:t>
            </a:r>
            <a:r>
              <a:rPr lang="en-US" sz="1200" b="0" dirty="0">
                <a:effectLst/>
                <a:ea typeface="Malgun Gothic" panose="020B0503020000020004" pitchFamily="34" charset="-127"/>
                <a:cs typeface="Times New Roman" panose="02020603050405020304" pitchFamily="18" charset="0"/>
              </a:rPr>
              <a:t> &amp; </a:t>
            </a:r>
            <a:r>
              <a:rPr lang="en-US" sz="1200" b="0" dirty="0">
                <a:solidFill>
                  <a:schemeClr val="tx1"/>
                </a:solidFill>
                <a:effectLst/>
                <a:ea typeface="Malgun Gothic" panose="020B0503020000020004" pitchFamily="34" charset="-127"/>
                <a:cs typeface="Times New Roman" panose="02020603050405020304" pitchFamily="18" charset="0"/>
              </a:rPr>
              <a:t>23055, </a:t>
            </a:r>
            <a:r>
              <a:rPr lang="en-US" sz="1200" b="0" dirty="0">
                <a:solidFill>
                  <a:schemeClr val="tx1"/>
                </a:solidFill>
                <a:effectLst/>
                <a:ea typeface="Calibri" panose="020F0502020204030204" pitchFamily="34" charset="0"/>
              </a:rPr>
              <a:t>23057, </a:t>
            </a:r>
            <a:r>
              <a:rPr lang="en-US" sz="1200" b="0" dirty="0">
                <a:solidFill>
                  <a:schemeClr val="tx1"/>
                </a:solidFill>
                <a:effectLst/>
                <a:ea typeface="Malgun Gothic" panose="020B0503020000020004" pitchFamily="34" charset="-127"/>
                <a:cs typeface="Times New Roman" panose="02020603050405020304" pitchFamily="18" charset="0"/>
              </a:rPr>
              <a:t>23145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11-24/1049r3</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23019, 23170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11-24/1028r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11-24/1012r5</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11-24/1048r0</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i="1" strike="sngStrike" dirty="0">
                <a:solidFill>
                  <a:srgbClr val="FF0000"/>
                </a:solidFill>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23094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23137</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11-24/1007r2</a:t>
            </a:r>
            <a:r>
              <a:rPr lang="en-US" sz="1200" b="0" dirty="0">
                <a:solidFill>
                  <a:schemeClr val="tx1"/>
                </a:solidFill>
                <a:effectLst/>
                <a:ea typeface="Malgun Gothic" panose="020B0503020000020004" pitchFamily="34" charset="-127"/>
                <a:cs typeface="Times New Roman" panose="02020603050405020304" pitchFamily="18" charset="0"/>
              </a:rPr>
              <a:t> &amp; 23074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23020, 23089, 23090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5">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&amp; 23011, 23088, 23091, 23092, 23093, 23102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t>
            </a:r>
            <a:r>
              <a:rPr lang="en-US" sz="1200" b="0" i="1" strike="sngStrike" dirty="0">
                <a:solidFill>
                  <a:srgbClr val="FF0000"/>
                </a:solidFill>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rPr>
              <a:t>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Subir Das		Second: Sanket Kalamkar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the Joint telco of July 10th,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a:xfrm>
            <a:off x="685800" y="685800"/>
            <a:ext cx="7770813" cy="1065213"/>
          </a:xfrm>
        </p:spPr>
        <p:txBody>
          <a:bodyPr/>
          <a:lstStyle/>
          <a:p>
            <a:r>
              <a:rPr lang="en-US" dirty="0"/>
              <a:t>Motion 690 (Joint)</a:t>
            </a:r>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113213"/>
          </a:xfrm>
        </p:spPr>
        <p:txBody>
          <a:bodyPr/>
          <a:lstStyle/>
          <a:p>
            <a:r>
              <a:rPr lang="en-US" sz="1600" dirty="0"/>
              <a:t>Move to approve resolutions to the CIDs:</a:t>
            </a:r>
          </a:p>
          <a:p>
            <a:pPr>
              <a:buFont typeface="Arial" panose="020B0604020202020204" pitchFamily="34" charset="0"/>
              <a:buChar char="•"/>
            </a:pPr>
            <a:r>
              <a:rPr lang="en-US" sz="1200" dirty="0"/>
              <a:t>23146, 23147, 23148, 23165</a:t>
            </a:r>
            <a:r>
              <a:rPr lang="en-US" sz="1200" b="0" dirty="0"/>
              <a:t> in </a:t>
            </a:r>
            <a:r>
              <a:rPr lang="en-US" sz="1200" b="0" dirty="0">
                <a:hlinkClick r:id="rId2"/>
              </a:rPr>
              <a:t>11-24/1051r4</a:t>
            </a:r>
            <a:r>
              <a:rPr lang="en-US" sz="1200" b="0" dirty="0"/>
              <a:t> &amp; </a:t>
            </a:r>
            <a:r>
              <a:rPr lang="en-US" sz="1200" dirty="0"/>
              <a:t>23041</a:t>
            </a:r>
            <a:r>
              <a:rPr lang="en-US" sz="1200" b="0" dirty="0"/>
              <a:t> in </a:t>
            </a:r>
            <a:r>
              <a:rPr lang="en-US" sz="1200" b="0" dirty="0">
                <a:hlinkClick r:id="rId3"/>
              </a:rPr>
              <a:t>11-24/1043r2</a:t>
            </a:r>
            <a:r>
              <a:rPr lang="en-US" sz="1200" b="0" dirty="0"/>
              <a:t> &amp; </a:t>
            </a:r>
            <a:r>
              <a:rPr lang="en-US" sz="1200" dirty="0"/>
              <a:t>23044</a:t>
            </a:r>
            <a:r>
              <a:rPr lang="en-US" sz="1200" b="0" dirty="0"/>
              <a:t> in </a:t>
            </a:r>
            <a:r>
              <a:rPr lang="en-US" sz="1200" b="0" dirty="0">
                <a:hlinkClick r:id="rId4"/>
              </a:rPr>
              <a:t>11-24/991r5</a:t>
            </a:r>
            <a:r>
              <a:rPr lang="en-US" sz="1200" b="0" dirty="0"/>
              <a:t> </a:t>
            </a:r>
            <a:r>
              <a:rPr lang="en-US" sz="1200" b="0" i="1" dirty="0"/>
              <a:t>[6 CIDs]</a:t>
            </a:r>
          </a:p>
          <a:p>
            <a:pPr>
              <a:buFont typeface="Arial" panose="020B0604020202020204" pitchFamily="34" charset="0"/>
              <a:buChar char="•"/>
            </a:pPr>
            <a:r>
              <a:rPr lang="en-US" sz="1200" dirty="0"/>
              <a:t>23019, 23170 </a:t>
            </a:r>
            <a:r>
              <a:rPr lang="en-US" sz="1200" b="0" dirty="0"/>
              <a:t>in </a:t>
            </a:r>
            <a:r>
              <a:rPr lang="en-US" sz="1200" b="0" dirty="0">
                <a:hlinkClick r:id="rId5"/>
              </a:rPr>
              <a:t>11-24/1028r4</a:t>
            </a:r>
            <a:r>
              <a:rPr lang="en-US" sz="1200" b="0" dirty="0"/>
              <a:t> </a:t>
            </a:r>
            <a:r>
              <a:rPr lang="en-US" sz="1200" dirty="0">
                <a:solidFill>
                  <a:srgbClr val="FF0000"/>
                </a:solidFill>
              </a:rPr>
              <a:t>&amp; 23167 </a:t>
            </a:r>
            <a:r>
              <a:rPr lang="en-US" sz="1200" b="0" dirty="0"/>
              <a:t>in </a:t>
            </a:r>
            <a:r>
              <a:rPr lang="en-US" sz="1200" b="0" dirty="0">
                <a:hlinkClick r:id="rId6"/>
              </a:rPr>
              <a:t>11-24/1012r5</a:t>
            </a:r>
            <a:r>
              <a:rPr lang="en-US" sz="1200" b="0" dirty="0"/>
              <a:t> &amp; </a:t>
            </a:r>
            <a:r>
              <a:rPr lang="en-US" sz="1200" dirty="0"/>
              <a:t>23133, </a:t>
            </a:r>
            <a:r>
              <a:rPr lang="en-US" sz="1200" dirty="0">
                <a:solidFill>
                  <a:srgbClr val="FF0000"/>
                </a:solidFill>
              </a:rPr>
              <a:t>23167,</a:t>
            </a:r>
            <a:r>
              <a:rPr lang="en-US" sz="1200" dirty="0"/>
              <a:t> 23168 </a:t>
            </a:r>
            <a:r>
              <a:rPr lang="en-US" sz="1200" b="0" dirty="0"/>
              <a:t>in </a:t>
            </a:r>
            <a:r>
              <a:rPr lang="en-US" sz="1200" b="0" dirty="0">
                <a:hlinkClick r:id="rId7"/>
              </a:rPr>
              <a:t>11-24/1048r0</a:t>
            </a:r>
            <a:r>
              <a:rPr lang="en-US" sz="1200" b="0" dirty="0"/>
              <a:t> [6 CIDs]</a:t>
            </a:r>
          </a:p>
          <a:p>
            <a:pPr>
              <a:buFont typeface="Arial" panose="020B0604020202020204" pitchFamily="34" charset="0"/>
              <a:buChar char="•"/>
            </a:pPr>
            <a:r>
              <a:rPr lang="en-US" sz="1200" dirty="0"/>
              <a:t>23020</a:t>
            </a:r>
            <a:r>
              <a:rPr lang="en-US" sz="1200" b="0" dirty="0"/>
              <a:t>, </a:t>
            </a:r>
            <a:r>
              <a:rPr lang="en-US" sz="1200" dirty="0"/>
              <a:t>23089, 23090 </a:t>
            </a:r>
            <a:r>
              <a:rPr lang="en-US" sz="1200" b="0" dirty="0"/>
              <a:t>in </a:t>
            </a:r>
            <a:r>
              <a:rPr lang="en-US" sz="1200" b="0" dirty="0">
                <a:hlinkClick r:id="rId8"/>
              </a:rPr>
              <a:t>11-24/1019r2</a:t>
            </a:r>
            <a:r>
              <a:rPr lang="en-US" sz="1200" b="0" dirty="0"/>
              <a:t> &amp; </a:t>
            </a:r>
            <a:r>
              <a:rPr lang="en-US" sz="1200" dirty="0"/>
              <a:t>23011, 23088, 23091, 23092, 23093, 23102 </a:t>
            </a:r>
            <a:r>
              <a:rPr lang="en-US" sz="1200" b="0" dirty="0"/>
              <a:t>in </a:t>
            </a:r>
            <a:r>
              <a:rPr lang="en-US" sz="1200" b="0" dirty="0">
                <a:hlinkClick r:id="rId9"/>
              </a:rPr>
              <a:t>11-24/1067r0</a:t>
            </a:r>
            <a:r>
              <a:rPr lang="en-US" sz="1200" b="0" dirty="0"/>
              <a:t> [9 CIDs]</a:t>
            </a:r>
            <a:endParaRPr lang="en-US" sz="1200" dirty="0"/>
          </a:p>
          <a:p>
            <a:r>
              <a:rPr lang="en-US" altLang="en-US" sz="1600" dirty="0"/>
              <a:t>and incorporate the text changes into the latest TGbe draft.</a:t>
            </a:r>
          </a:p>
          <a:p>
            <a:r>
              <a:rPr lang="en-US" sz="1600" dirty="0"/>
              <a:t>Move: 		Second:</a:t>
            </a:r>
          </a:p>
          <a:p>
            <a:r>
              <a:rPr lang="en-US" sz="1600" dirty="0"/>
              <a:t>Discussion:</a:t>
            </a:r>
          </a:p>
          <a:p>
            <a:r>
              <a:rPr lang="en-US" sz="1600" dirty="0"/>
              <a:t>Result:</a:t>
            </a:r>
          </a:p>
          <a:p>
            <a:r>
              <a:rPr lang="en-US" sz="1600" dirty="0"/>
              <a:t>Note: These are CR docs that obtained ≥ 75% support during the straw poll phase of the Joint telco of July 15th,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7626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first recirculation SA ballot on P802.11be D6.0 as contained in </a:t>
            </a:r>
            <a:r>
              <a:rPr lang="en-US" sz="2000" dirty="0">
                <a:solidFill>
                  <a:srgbClr val="FF0000"/>
                </a:solidFill>
              </a:rPr>
              <a:t>11-24/994r5</a:t>
            </a:r>
            <a:r>
              <a:rPr lang="en-US" sz="2000" dirty="0">
                <a:solidFill>
                  <a:schemeClr val="tx1"/>
                </a:solidFill>
              </a:rPr>
              <a:t> [and Motion 689 in </a:t>
            </a:r>
            <a:r>
              <a:rPr lang="en-US" sz="2000" dirty="0">
                <a:solidFill>
                  <a:srgbClr val="FF0000"/>
                </a:solidFill>
              </a:rPr>
              <a:t>11-23/442r55</a:t>
            </a:r>
            <a:r>
              <a:rPr lang="en-US" sz="2000" dirty="0">
                <a:solidFill>
                  <a:schemeClr val="tx1"/>
                </a:solidFill>
              </a:rPr>
              <a:t>]</a:t>
            </a:r>
            <a:r>
              <a:rPr lang="en-US" sz="2000" dirty="0"/>
              <a:t>,</a:t>
            </a:r>
            <a:br>
              <a:rPr lang="en-US" sz="2000" dirty="0"/>
            </a:br>
            <a:r>
              <a:rPr lang="en-US" sz="2000" dirty="0"/>
              <a:t>Instruct the editor to prepare </a:t>
            </a:r>
            <a:r>
              <a:rPr lang="en-US" sz="2000" dirty="0">
                <a:solidFill>
                  <a:srgbClr val="FF0000"/>
                </a:solidFill>
              </a:rPr>
              <a:t>P802.11be D7.0</a:t>
            </a:r>
            <a:r>
              <a:rPr lang="en-US" sz="2000" dirty="0"/>
              <a:t> incorporating these resolutions and,</a:t>
            </a:r>
            <a:br>
              <a:rPr lang="en-US" sz="2000" dirty="0"/>
            </a:br>
            <a:r>
              <a:rPr lang="en-US" sz="2000" dirty="0"/>
              <a:t>Approve a 10-day SA Recirculation Ballot asking the question “Should P802.11be </a:t>
            </a:r>
            <a:r>
              <a:rPr lang="en-US" sz="2000" dirty="0">
                <a:solidFill>
                  <a:srgbClr val="FF0000"/>
                </a:solidFill>
              </a:rPr>
              <a:t>D7.0</a:t>
            </a:r>
            <a:r>
              <a:rPr lang="en-US" sz="2000" dirty="0"/>
              <a:t>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4060058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11-yy-xxxx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221</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287168</TotalTime>
  <Words>32304</Words>
  <Application>Microsoft Office PowerPoint</Application>
  <PresentationFormat>On-screen Show (4:3)</PresentationFormat>
  <Paragraphs>2897</Paragraphs>
  <Slides>221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221</vt:i4>
      </vt:variant>
    </vt:vector>
  </HeadingPairs>
  <TitlesOfParts>
    <vt:vector size="232"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Motions on July 15th</vt:lpstr>
      <vt:lpstr>Motion 690 (Joint)</vt:lpstr>
      <vt:lpstr>2nd Recirculation SA Ballot Motion</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2024-07-11T16:53:31Z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