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0"/>
  </p:notesMasterIdLst>
  <p:handoutMasterIdLst>
    <p:handoutMasterId r:id="rId221"/>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5" r:id="rId2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812C9B-0AE9-4DE8-A939-E145200BA9D2}" v="18" dt="2024-06-26T21:14:20.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p:scale>
          <a:sx n="110" d="100"/>
          <a:sy n="110"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microsoft.com/office/2016/11/relationships/changesInfo" Target="changesInfos/changesInfo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microsoft.com/office/2015/10/relationships/revisionInfo" Target="revisionInfo.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3" Type="http://schemas.openxmlformats.org/officeDocument/2006/relationships/customXml" Target="../customXml/item3.xml"/><Relationship Id="rId214" Type="http://schemas.openxmlformats.org/officeDocument/2006/relationships/slide" Target="slides/slide210.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notesMaster" Target="notesMasters/notesMaster1.xml"/><Relationship Id="rId225" Type="http://schemas.openxmlformats.org/officeDocument/2006/relationships/tableStyles" Target="tableStyle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handoutMaster" Target="handoutMasters/handoutMaster1.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presProps" Target="presProps.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viewProps" Target="viewProp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theme" Target="theme/theme1.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802.11-23/442r53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23057,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[5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276638</TotalTime>
  <Words>31098</Words>
  <Application>Microsoft Office PowerPoint</Application>
  <PresentationFormat>On-screen Show (4:3)</PresentationFormat>
  <Paragraphs>2828</Paragraphs>
  <Slides>215</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215</vt:i4>
      </vt:variant>
    </vt:vector>
  </HeadingPairs>
  <TitlesOfParts>
    <vt:vector size="226"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 688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2024-06-26T21:15:32Z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