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0"/>
  </p:notesMasterIdLst>
  <p:handoutMasterIdLst>
    <p:handoutMasterId r:id="rId221"/>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6" r:id="rId207"/>
    <p:sldId id="1262" r:id="rId208"/>
    <p:sldId id="1267" r:id="rId209"/>
    <p:sldId id="1268" r:id="rId210"/>
    <p:sldId id="1264" r:id="rId211"/>
    <p:sldId id="1261" r:id="rId212"/>
    <p:sldId id="1265" r:id="rId213"/>
    <p:sldId id="1269" r:id="rId214"/>
    <p:sldId id="1270" r:id="rId215"/>
    <p:sldId id="1272" r:id="rId216"/>
    <p:sldId id="1273" r:id="rId217"/>
    <p:sldId id="1274" r:id="rId218"/>
    <p:sldId id="1275" r:id="rId2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812C9B-0AE9-4DE8-A939-E145200BA9D2}" v="18" dt="2024-06-26T21:14:20.8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p:scale>
          <a:sx n="110" d="100"/>
          <a:sy n="110"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microsoft.com/office/2016/11/relationships/changesInfo" Target="changesInfos/changesInfo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microsoft.com/office/2015/10/relationships/revisionInfo" Target="revisionInfo.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3" Type="http://schemas.openxmlformats.org/officeDocument/2006/relationships/customXml" Target="../customXml/item3.xml"/><Relationship Id="rId214" Type="http://schemas.openxmlformats.org/officeDocument/2006/relationships/slide" Target="slides/slide210.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notesMaster" Target="notesMasters/notesMaster1.xml"/><Relationship Id="rId225" Type="http://schemas.openxmlformats.org/officeDocument/2006/relationships/tableStyles" Target="tableStyle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handoutMaster" Target="handoutMasters/handoutMaster1.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presProps" Target="presProps.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viewProps" Target="viewProps.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theme" Target="theme/theme1.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D1812C9B-0AE9-4DE8-A939-E145200BA9D2}"/>
    <pc:docChg chg="undo custSel addSld delSld modSld modMainMaster">
      <pc:chgData name="Alfred Asterjadhi" userId="39de57b9-85c0-4fd1-aaac-8ca2b6560ad0" providerId="ADAL" clId="{D1812C9B-0AE9-4DE8-A939-E145200BA9D2}" dt="2024-06-26T21:15:29.351" v="480" actId="6549"/>
      <pc:docMkLst>
        <pc:docMk/>
      </pc:docMkLst>
      <pc:sldChg chg="modSp add mod">
        <pc:chgData name="Alfred Asterjadhi" userId="39de57b9-85c0-4fd1-aaac-8ca2b6560ad0" providerId="ADAL" clId="{D1812C9B-0AE9-4DE8-A939-E145200BA9D2}" dt="2024-06-19T16:49:27.717" v="10" actId="20577"/>
        <pc:sldMkLst>
          <pc:docMk/>
          <pc:sldMk cId="2601811782" sldId="1269"/>
        </pc:sldMkLst>
        <pc:spChg chg="mod">
          <ac:chgData name="Alfred Asterjadhi" userId="39de57b9-85c0-4fd1-aaac-8ca2b6560ad0" providerId="ADAL" clId="{D1812C9B-0AE9-4DE8-A939-E145200BA9D2}" dt="2024-06-19T16:49:27.717" v="10" actId="20577"/>
          <ac:spMkLst>
            <pc:docMk/>
            <pc:sldMk cId="2601811782" sldId="1269"/>
            <ac:spMk id="7" creationId="{BBE380E8-31FF-4646-2B7B-0B4CB1A84C1D}"/>
          </ac:spMkLst>
        </pc:spChg>
      </pc:sldChg>
      <pc:sldChg chg="modSp add mod">
        <pc:chgData name="Alfred Asterjadhi" userId="39de57b9-85c0-4fd1-aaac-8ca2b6560ad0" providerId="ADAL" clId="{D1812C9B-0AE9-4DE8-A939-E145200BA9D2}" dt="2024-06-19T16:56:44.995" v="209" actId="20577"/>
        <pc:sldMkLst>
          <pc:docMk/>
          <pc:sldMk cId="2797702569" sldId="1270"/>
        </pc:sldMkLst>
        <pc:spChg chg="mod">
          <ac:chgData name="Alfred Asterjadhi" userId="39de57b9-85c0-4fd1-aaac-8ca2b6560ad0" providerId="ADAL" clId="{D1812C9B-0AE9-4DE8-A939-E145200BA9D2}" dt="2024-06-19T16:51:22.382" v="57" actId="20577"/>
          <ac:spMkLst>
            <pc:docMk/>
            <pc:sldMk cId="2797702569" sldId="1270"/>
            <ac:spMk id="2" creationId="{42854970-17D9-6F05-4C71-EBC4E41912A3}"/>
          </ac:spMkLst>
        </pc:spChg>
        <pc:spChg chg="mod">
          <ac:chgData name="Alfred Asterjadhi" userId="39de57b9-85c0-4fd1-aaac-8ca2b6560ad0" providerId="ADAL" clId="{D1812C9B-0AE9-4DE8-A939-E145200BA9D2}" dt="2024-06-19T16:56:44.995" v="209" actId="20577"/>
          <ac:spMkLst>
            <pc:docMk/>
            <pc:sldMk cId="2797702569" sldId="1270"/>
            <ac:spMk id="3" creationId="{15B06966-A502-80FA-16A5-81986652AE22}"/>
          </ac:spMkLst>
        </pc:spChg>
      </pc:sldChg>
      <pc:sldChg chg="new del">
        <pc:chgData name="Alfred Asterjadhi" userId="39de57b9-85c0-4fd1-aaac-8ca2b6560ad0" providerId="ADAL" clId="{D1812C9B-0AE9-4DE8-A939-E145200BA9D2}" dt="2024-06-19T16:56:56.017" v="212" actId="47"/>
        <pc:sldMkLst>
          <pc:docMk/>
          <pc:sldMk cId="1210118074" sldId="1271"/>
        </pc:sldMkLst>
      </pc:sldChg>
      <pc:sldChg chg="modSp add mod">
        <pc:chgData name="Alfred Asterjadhi" userId="39de57b9-85c0-4fd1-aaac-8ca2b6560ad0" providerId="ADAL" clId="{D1812C9B-0AE9-4DE8-A939-E145200BA9D2}" dt="2024-06-19T16:56:51.221" v="211" actId="20577"/>
        <pc:sldMkLst>
          <pc:docMk/>
          <pc:sldMk cId="2840399479" sldId="1272"/>
        </pc:sldMkLst>
        <pc:spChg chg="mod">
          <ac:chgData name="Alfred Asterjadhi" userId="39de57b9-85c0-4fd1-aaac-8ca2b6560ad0" providerId="ADAL" clId="{D1812C9B-0AE9-4DE8-A939-E145200BA9D2}" dt="2024-06-19T16:51:18.580" v="52" actId="20577"/>
          <ac:spMkLst>
            <pc:docMk/>
            <pc:sldMk cId="2840399479" sldId="1272"/>
            <ac:spMk id="2" creationId="{42854970-17D9-6F05-4C71-EBC4E41912A3}"/>
          </ac:spMkLst>
        </pc:spChg>
        <pc:spChg chg="mod">
          <ac:chgData name="Alfred Asterjadhi" userId="39de57b9-85c0-4fd1-aaac-8ca2b6560ad0" providerId="ADAL" clId="{D1812C9B-0AE9-4DE8-A939-E145200BA9D2}" dt="2024-06-19T16:56:51.221" v="211" actId="20577"/>
          <ac:spMkLst>
            <pc:docMk/>
            <pc:sldMk cId="2840399479" sldId="1272"/>
            <ac:spMk id="3" creationId="{15B06966-A502-80FA-16A5-81986652AE22}"/>
          </ac:spMkLst>
        </pc:spChg>
      </pc:sldChg>
      <pc:sldChg chg="modSp add mod">
        <pc:chgData name="Alfred Asterjadhi" userId="39de57b9-85c0-4fd1-aaac-8ca2b6560ad0" providerId="ADAL" clId="{D1812C9B-0AE9-4DE8-A939-E145200BA9D2}" dt="2024-06-26T20:22:06.039" v="381" actId="20577"/>
        <pc:sldMkLst>
          <pc:docMk/>
          <pc:sldMk cId="1426983488" sldId="1273"/>
        </pc:sldMkLst>
        <pc:spChg chg="mod">
          <ac:chgData name="Alfred Asterjadhi" userId="39de57b9-85c0-4fd1-aaac-8ca2b6560ad0" providerId="ADAL" clId="{D1812C9B-0AE9-4DE8-A939-E145200BA9D2}" dt="2024-06-26T20:12:31.490" v="217" actId="20577"/>
          <ac:spMkLst>
            <pc:docMk/>
            <pc:sldMk cId="1426983488" sldId="1273"/>
            <ac:spMk id="2" creationId="{42854970-17D9-6F05-4C71-EBC4E41912A3}"/>
          </ac:spMkLst>
        </pc:spChg>
        <pc:spChg chg="mod">
          <ac:chgData name="Alfred Asterjadhi" userId="39de57b9-85c0-4fd1-aaac-8ca2b6560ad0" providerId="ADAL" clId="{D1812C9B-0AE9-4DE8-A939-E145200BA9D2}" dt="2024-06-26T20:22:06.039" v="381" actId="20577"/>
          <ac:spMkLst>
            <pc:docMk/>
            <pc:sldMk cId="1426983488" sldId="1273"/>
            <ac:spMk id="3" creationId="{15B06966-A502-80FA-16A5-81986652AE22}"/>
          </ac:spMkLst>
        </pc:spChg>
      </pc:sldChg>
      <pc:sldChg chg="modSp add mod">
        <pc:chgData name="Alfred Asterjadhi" userId="39de57b9-85c0-4fd1-aaac-8ca2b6560ad0" providerId="ADAL" clId="{D1812C9B-0AE9-4DE8-A939-E145200BA9D2}" dt="2024-06-26T20:29:16.333" v="451" actId="20577"/>
        <pc:sldMkLst>
          <pc:docMk/>
          <pc:sldMk cId="3924785858" sldId="1274"/>
        </pc:sldMkLst>
        <pc:spChg chg="mod">
          <ac:chgData name="Alfred Asterjadhi" userId="39de57b9-85c0-4fd1-aaac-8ca2b6560ad0" providerId="ADAL" clId="{D1812C9B-0AE9-4DE8-A939-E145200BA9D2}" dt="2024-06-26T20:22:42.058" v="386" actId="20577"/>
          <ac:spMkLst>
            <pc:docMk/>
            <pc:sldMk cId="3924785858" sldId="1274"/>
            <ac:spMk id="2" creationId="{42854970-17D9-6F05-4C71-EBC4E41912A3}"/>
          </ac:spMkLst>
        </pc:spChg>
        <pc:spChg chg="mod">
          <ac:chgData name="Alfred Asterjadhi" userId="39de57b9-85c0-4fd1-aaac-8ca2b6560ad0" providerId="ADAL" clId="{D1812C9B-0AE9-4DE8-A939-E145200BA9D2}" dt="2024-06-26T20:29:16.333" v="451" actId="20577"/>
          <ac:spMkLst>
            <pc:docMk/>
            <pc:sldMk cId="3924785858" sldId="1274"/>
            <ac:spMk id="3" creationId="{15B06966-A502-80FA-16A5-81986652AE22}"/>
          </ac:spMkLst>
        </pc:spChg>
      </pc:sldChg>
      <pc:sldChg chg="modSp add mod">
        <pc:chgData name="Alfred Asterjadhi" userId="39de57b9-85c0-4fd1-aaac-8ca2b6560ad0" providerId="ADAL" clId="{D1812C9B-0AE9-4DE8-A939-E145200BA9D2}" dt="2024-06-26T21:14:49.766" v="478" actId="6549"/>
        <pc:sldMkLst>
          <pc:docMk/>
          <pc:sldMk cId="783847315" sldId="1275"/>
        </pc:sldMkLst>
        <pc:spChg chg="mod">
          <ac:chgData name="Alfred Asterjadhi" userId="39de57b9-85c0-4fd1-aaac-8ca2b6560ad0" providerId="ADAL" clId="{D1812C9B-0AE9-4DE8-A939-E145200BA9D2}" dt="2024-06-26T21:14:30.555" v="458" actId="20577"/>
          <ac:spMkLst>
            <pc:docMk/>
            <pc:sldMk cId="783847315" sldId="1275"/>
            <ac:spMk id="2" creationId="{42854970-17D9-6F05-4C71-EBC4E41912A3}"/>
          </ac:spMkLst>
        </pc:spChg>
        <pc:spChg chg="mod">
          <ac:chgData name="Alfred Asterjadhi" userId="39de57b9-85c0-4fd1-aaac-8ca2b6560ad0" providerId="ADAL" clId="{D1812C9B-0AE9-4DE8-A939-E145200BA9D2}" dt="2024-06-26T21:14:49.766" v="478" actId="6549"/>
          <ac:spMkLst>
            <pc:docMk/>
            <pc:sldMk cId="783847315" sldId="1275"/>
            <ac:spMk id="3" creationId="{15B06966-A502-80FA-16A5-81986652AE22}"/>
          </ac:spMkLst>
        </pc:spChg>
      </pc:sldChg>
      <pc:sldMasterChg chg="modSp mod">
        <pc:chgData name="Alfred Asterjadhi" userId="39de57b9-85c0-4fd1-aaac-8ca2b6560ad0" providerId="ADAL" clId="{D1812C9B-0AE9-4DE8-A939-E145200BA9D2}" dt="2024-06-26T21:15:29.351" v="480" actId="6549"/>
        <pc:sldMasterMkLst>
          <pc:docMk/>
          <pc:sldMasterMk cId="0" sldId="2147483648"/>
        </pc:sldMasterMkLst>
        <pc:spChg chg="mod">
          <ac:chgData name="Alfred Asterjadhi" userId="39de57b9-85c0-4fd1-aaac-8ca2b6560ad0" providerId="ADAL" clId="{D1812C9B-0AE9-4DE8-A939-E145200BA9D2}" dt="2024-06-26T21:15:29.351" v="480"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sldOrd modMainMaster">
      <pc:chgData name="Alfred Asterjadhi" userId="39de57b9-85c0-4fd1-aaac-8ca2b6560ad0" providerId="ADAL" clId="{36BF8B3F-75FE-4A0F-BC3A-B69A7D9732F7}" dt="2024-05-16T10:03:13.721" v="5035" actId="2057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14T06:14:30.120" v="3614" actId="13926"/>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14T06:14:30.120" v="3614" actId="13926"/>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addSp delSp modSp new mod chgLayout">
        <pc:chgData name="Alfred Asterjadhi" userId="39de57b9-85c0-4fd1-aaac-8ca2b6560ad0" providerId="ADAL" clId="{36BF8B3F-75FE-4A0F-BC3A-B69A7D9732F7}" dt="2024-05-15T05:48:32.149" v="4988" actId="6549"/>
        <pc:sldMkLst>
          <pc:docMk/>
          <pc:sldMk cId="1478783371" sldId="1261"/>
        </pc:sldMkLst>
        <pc:spChg chg="mod ord">
          <ac:chgData name="Alfred Asterjadhi" userId="39de57b9-85c0-4fd1-aaac-8ca2b6560ad0" providerId="ADAL" clId="{36BF8B3F-75FE-4A0F-BC3A-B69A7D9732F7}" dt="2024-05-14T18:48:24.568" v="4840" actId="20577"/>
          <ac:spMkLst>
            <pc:docMk/>
            <pc:sldMk cId="1478783371" sldId="1261"/>
            <ac:spMk id="2" creationId="{F631EB4E-2A35-6721-AF1B-074F829A43D2}"/>
          </ac:spMkLst>
        </pc:spChg>
        <pc:spChg chg="mod ord">
          <ac:chgData name="Alfred Asterjadhi" userId="39de57b9-85c0-4fd1-aaac-8ca2b6560ad0" providerId="ADAL" clId="{36BF8B3F-75FE-4A0F-BC3A-B69A7D9732F7}" dt="2024-05-15T05:48:32.149" v="4988" actId="6549"/>
          <ac:spMkLst>
            <pc:docMk/>
            <pc:sldMk cId="1478783371" sldId="1261"/>
            <ac:spMk id="3" creationId="{7361A77E-0879-EC85-630A-70C5CF49D076}"/>
          </ac:spMkLst>
        </pc:spChg>
        <pc:spChg chg="mod ord">
          <ac:chgData name="Alfred Asterjadhi" userId="39de57b9-85c0-4fd1-aaac-8ca2b6560ad0" providerId="ADAL" clId="{36BF8B3F-75FE-4A0F-BC3A-B69A7D9732F7}" dt="2024-05-14T07:41:11.853" v="3958" actId="6264"/>
          <ac:spMkLst>
            <pc:docMk/>
            <pc:sldMk cId="1478783371" sldId="1261"/>
            <ac:spMk id="4" creationId="{4ECC5334-7453-165B-5E50-E9EBFD3086CD}"/>
          </ac:spMkLst>
        </pc:spChg>
        <pc:spChg chg="mod ord">
          <ac:chgData name="Alfred Asterjadhi" userId="39de57b9-85c0-4fd1-aaac-8ca2b6560ad0" providerId="ADAL" clId="{36BF8B3F-75FE-4A0F-BC3A-B69A7D9732F7}" dt="2024-05-14T07:41:11.853" v="3958" actId="6264"/>
          <ac:spMkLst>
            <pc:docMk/>
            <pc:sldMk cId="1478783371" sldId="1261"/>
            <ac:spMk id="5" creationId="{D616FF99-96C7-DA18-4639-2BE7B9629A16}"/>
          </ac:spMkLst>
        </pc:spChg>
        <pc:spChg chg="mod ord">
          <ac:chgData name="Alfred Asterjadhi" userId="39de57b9-85c0-4fd1-aaac-8ca2b6560ad0" providerId="ADAL" clId="{36BF8B3F-75FE-4A0F-BC3A-B69A7D9732F7}" dt="2024-05-14T07:41:11.853" v="3958" actId="6264"/>
          <ac:spMkLst>
            <pc:docMk/>
            <pc:sldMk cId="1478783371" sldId="1261"/>
            <ac:spMk id="6" creationId="{28CED866-E5E8-337F-938F-0E4C3BD43F97}"/>
          </ac:spMkLst>
        </pc:spChg>
        <pc:spChg chg="add del mod">
          <ac:chgData name="Alfred Asterjadhi" userId="39de57b9-85c0-4fd1-aaac-8ca2b6560ad0" providerId="ADAL" clId="{36BF8B3F-75FE-4A0F-BC3A-B69A7D9732F7}" dt="2024-05-14T07:41:11.853" v="3958" actId="6264"/>
          <ac:spMkLst>
            <pc:docMk/>
            <pc:sldMk cId="1478783371" sldId="1261"/>
            <ac:spMk id="7" creationId="{89425938-FEF6-F522-061A-B96EE8B9ADF1}"/>
          </ac:spMkLst>
        </pc:spChg>
        <pc:spChg chg="add del mod">
          <ac:chgData name="Alfred Asterjadhi" userId="39de57b9-85c0-4fd1-aaac-8ca2b6560ad0" providerId="ADAL" clId="{36BF8B3F-75FE-4A0F-BC3A-B69A7D9732F7}" dt="2024-05-14T07:41:11.853" v="3958" actId="6264"/>
          <ac:spMkLst>
            <pc:docMk/>
            <pc:sldMk cId="1478783371" sldId="1261"/>
            <ac:spMk id="8" creationId="{92F0E164-A70B-578D-D077-A4023E5790B7}"/>
          </ac:spMkLst>
        </pc:spChg>
        <pc:spChg chg="add del mod">
          <ac:chgData name="Alfred Asterjadhi" userId="39de57b9-85c0-4fd1-aaac-8ca2b6560ad0" providerId="ADAL" clId="{36BF8B3F-75FE-4A0F-BC3A-B69A7D9732F7}" dt="2024-05-14T07:41:11.853" v="3958" actId="6264"/>
          <ac:spMkLst>
            <pc:docMk/>
            <pc:sldMk cId="1478783371" sldId="1261"/>
            <ac:spMk id="9" creationId="{6214904E-D822-AFFE-8521-A4D84DCCE2BA}"/>
          </ac:spMkLst>
        </pc:spChg>
        <pc:spChg chg="add del mod">
          <ac:chgData name="Alfred Asterjadhi" userId="39de57b9-85c0-4fd1-aaac-8ca2b6560ad0" providerId="ADAL" clId="{36BF8B3F-75FE-4A0F-BC3A-B69A7D9732F7}" dt="2024-05-14T07:41:11.853" v="3958" actId="6264"/>
          <ac:spMkLst>
            <pc:docMk/>
            <pc:sldMk cId="1478783371" sldId="1261"/>
            <ac:spMk id="10" creationId="{40BCA8A0-4D1F-5072-E4E4-47BD949A4EE7}"/>
          </ac:spMkLst>
        </pc:spChg>
        <pc:spChg chg="add del mod">
          <ac:chgData name="Alfred Asterjadhi" userId="39de57b9-85c0-4fd1-aaac-8ca2b6560ad0" providerId="ADAL" clId="{36BF8B3F-75FE-4A0F-BC3A-B69A7D9732F7}" dt="2024-05-14T07:41:11.853" v="3958" actId="6264"/>
          <ac:spMkLst>
            <pc:docMk/>
            <pc:sldMk cId="1478783371" sldId="1261"/>
            <ac:spMk id="11" creationId="{F3FA16EE-142D-6081-B893-384EF74D6D00}"/>
          </ac:spMkLst>
        </pc:spChg>
        <pc:graphicFrameChg chg="add mod">
          <ac:chgData name="Alfred Asterjadhi" userId="39de57b9-85c0-4fd1-aaac-8ca2b6560ad0" providerId="ADAL" clId="{36BF8B3F-75FE-4A0F-BC3A-B69A7D9732F7}" dt="2024-05-14T06:37:14.253" v="3822"/>
          <ac:graphicFrameMkLst>
            <pc:docMk/>
            <pc:sldMk cId="1478783371" sldId="1261"/>
            <ac:graphicFrameMk id="7" creationId="{03DFC4F6-DE61-5246-6CB1-AAC2F41CC830}"/>
          </ac:graphicFrameMkLst>
        </pc:graphicFrameChg>
        <pc:graphicFrameChg chg="add mod">
          <ac:chgData name="Alfred Asterjadhi" userId="39de57b9-85c0-4fd1-aaac-8ca2b6560ad0" providerId="ADAL" clId="{36BF8B3F-75FE-4A0F-BC3A-B69A7D9732F7}" dt="2024-05-14T06:42:56.346" v="3915"/>
          <ac:graphicFrameMkLst>
            <pc:docMk/>
            <pc:sldMk cId="1478783371" sldId="1261"/>
            <ac:graphicFrameMk id="8" creationId="{EAB9E32F-76AB-CF14-5193-88B9734F8F81}"/>
          </ac:graphicFrameMkLst>
        </pc:graphicFrameChg>
      </pc:sldChg>
      <pc:sldChg chg="modSp add mod">
        <pc:chgData name="Alfred Asterjadhi" userId="39de57b9-85c0-4fd1-aaac-8ca2b6560ad0" providerId="ADAL" clId="{36BF8B3F-75FE-4A0F-BC3A-B69A7D9732F7}" dt="2024-05-15T05:47:35.101" v="4986" actId="114"/>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15T05:47:35.101" v="4986" actId="114"/>
          <ac:spMkLst>
            <pc:docMk/>
            <pc:sldMk cId="1930108588" sldId="1262"/>
            <ac:spMk id="3" creationId="{15B06966-A502-80FA-16A5-81986652AE22}"/>
          </ac:spMkLst>
        </pc:spChg>
      </pc:sldChg>
      <pc:sldChg chg="modSp new del mod">
        <pc:chgData name="Alfred Asterjadhi" userId="39de57b9-85c0-4fd1-aaac-8ca2b6560ad0" providerId="ADAL" clId="{36BF8B3F-75FE-4A0F-BC3A-B69A7D9732F7}" dt="2024-05-14T06:08:08.287" v="3580" actId="47"/>
        <pc:sldMkLst>
          <pc:docMk/>
          <pc:sldMk cId="4083307558" sldId="1263"/>
        </pc:sldMkLst>
        <pc:spChg chg="mod">
          <ac:chgData name="Alfred Asterjadhi" userId="39de57b9-85c0-4fd1-aaac-8ca2b6560ad0" providerId="ADAL" clId="{36BF8B3F-75FE-4A0F-BC3A-B69A7D9732F7}" dt="2024-05-13T11:17:15.712" v="3523" actId="20577"/>
          <ac:spMkLst>
            <pc:docMk/>
            <pc:sldMk cId="4083307558" sldId="1263"/>
            <ac:spMk id="2" creationId="{382F86E2-92B1-2336-B636-E009BD4D0B84}"/>
          </ac:spMkLst>
        </pc:spChg>
        <pc:spChg chg="mod">
          <ac:chgData name="Alfred Asterjadhi" userId="39de57b9-85c0-4fd1-aaac-8ca2b6560ad0" providerId="ADAL" clId="{36BF8B3F-75FE-4A0F-BC3A-B69A7D9732F7}" dt="2024-05-13T11:17:18.205" v="3526" actId="20577"/>
          <ac:spMkLst>
            <pc:docMk/>
            <pc:sldMk cId="4083307558" sldId="1263"/>
            <ac:spMk id="3" creationId="{2EC58EFD-B440-8B17-2604-664E160909FC}"/>
          </ac:spMkLst>
        </pc:spChg>
      </pc:sldChg>
      <pc:sldChg chg="addSp modSp add mod ord">
        <pc:chgData name="Alfred Asterjadhi" userId="39de57b9-85c0-4fd1-aaac-8ca2b6560ad0" providerId="ADAL" clId="{36BF8B3F-75FE-4A0F-BC3A-B69A7D9732F7}" dt="2024-05-14T18:48:11.170" v="4838"/>
        <pc:sldMkLst>
          <pc:docMk/>
          <pc:sldMk cId="4044579728" sldId="1264"/>
        </pc:sldMkLst>
        <pc:spChg chg="mod">
          <ac:chgData name="Alfred Asterjadhi" userId="39de57b9-85c0-4fd1-aaac-8ca2b6560ad0" providerId="ADAL" clId="{36BF8B3F-75FE-4A0F-BC3A-B69A7D9732F7}" dt="2024-05-14T18:46:27.470" v="4791" actId="20577"/>
          <ac:spMkLst>
            <pc:docMk/>
            <pc:sldMk cId="4044579728" sldId="1264"/>
            <ac:spMk id="2" creationId="{60091147-3F11-E3F0-0529-D4241F7503DC}"/>
          </ac:spMkLst>
        </pc:spChg>
        <pc:spChg chg="mod">
          <ac:chgData name="Alfred Asterjadhi" userId="39de57b9-85c0-4fd1-aaac-8ca2b6560ad0" providerId="ADAL" clId="{36BF8B3F-75FE-4A0F-BC3A-B69A7D9732F7}" dt="2024-05-13T11:18:50.192" v="3537"/>
          <ac:spMkLst>
            <pc:docMk/>
            <pc:sldMk cId="4044579728" sldId="1264"/>
            <ac:spMk id="6" creationId="{3ABF8DFC-3C83-6EBE-F513-4B5FD8FC823B}"/>
          </ac:spMkLst>
        </pc:spChg>
        <pc:spChg chg="mod">
          <ac:chgData name="Alfred Asterjadhi" userId="39de57b9-85c0-4fd1-aaac-8ca2b6560ad0" providerId="ADAL" clId="{36BF8B3F-75FE-4A0F-BC3A-B69A7D9732F7}" dt="2024-05-14T18:48:11.170" v="4838"/>
          <ac:spMkLst>
            <pc:docMk/>
            <pc:sldMk cId="4044579728" sldId="1264"/>
            <ac:spMk id="10" creationId="{538CB5A4-347B-062B-6730-6D6D20E67834}"/>
          </ac:spMkLst>
        </pc:spChg>
        <pc:graphicFrameChg chg="add mod">
          <ac:chgData name="Alfred Asterjadhi" userId="39de57b9-85c0-4fd1-aaac-8ca2b6560ad0" providerId="ADAL" clId="{36BF8B3F-75FE-4A0F-BC3A-B69A7D9732F7}" dt="2024-05-14T06:26:53.387" v="3617"/>
          <ac:graphicFrameMkLst>
            <pc:docMk/>
            <pc:sldMk cId="4044579728" sldId="1264"/>
            <ac:graphicFrameMk id="3" creationId="{B0F77D45-6AFA-00C7-A597-EC2A07958583}"/>
          </ac:graphicFrameMkLst>
        </pc:graphicFrameChg>
      </pc:sldChg>
      <pc:sldChg chg="addSp delSp modSp new mod chgLayout">
        <pc:chgData name="Alfred Asterjadhi" userId="39de57b9-85c0-4fd1-aaac-8ca2b6560ad0" providerId="ADAL" clId="{36BF8B3F-75FE-4A0F-BC3A-B69A7D9732F7}" dt="2024-05-15T05:51:36.849" v="5031"/>
        <pc:sldMkLst>
          <pc:docMk/>
          <pc:sldMk cId="4077601040" sldId="1265"/>
        </pc:sldMkLst>
        <pc:spChg chg="mod ord">
          <ac:chgData name="Alfred Asterjadhi" userId="39de57b9-85c0-4fd1-aaac-8ca2b6560ad0" providerId="ADAL" clId="{36BF8B3F-75FE-4A0F-BC3A-B69A7D9732F7}" dt="2024-05-14T11:28:04.653" v="4115" actId="20577"/>
          <ac:spMkLst>
            <pc:docMk/>
            <pc:sldMk cId="4077601040" sldId="1265"/>
            <ac:spMk id="2" creationId="{A8EEEE11-0915-163F-FCF6-AB443279EFCC}"/>
          </ac:spMkLst>
        </pc:spChg>
        <pc:spChg chg="mod ord">
          <ac:chgData name="Alfred Asterjadhi" userId="39de57b9-85c0-4fd1-aaac-8ca2b6560ad0" providerId="ADAL" clId="{36BF8B3F-75FE-4A0F-BC3A-B69A7D9732F7}" dt="2024-05-15T05:51:30.484" v="5030" actId="20577"/>
          <ac:spMkLst>
            <pc:docMk/>
            <pc:sldMk cId="4077601040" sldId="1265"/>
            <ac:spMk id="3" creationId="{3481DB5A-239A-7442-182B-1E515E20B7C0}"/>
          </ac:spMkLst>
        </pc:spChg>
        <pc:spChg chg="mod ord">
          <ac:chgData name="Alfred Asterjadhi" userId="39de57b9-85c0-4fd1-aaac-8ca2b6560ad0" providerId="ADAL" clId="{36BF8B3F-75FE-4A0F-BC3A-B69A7D9732F7}" dt="2024-05-14T08:10:57.055" v="4007" actId="6264"/>
          <ac:spMkLst>
            <pc:docMk/>
            <pc:sldMk cId="4077601040" sldId="1265"/>
            <ac:spMk id="4" creationId="{A890C153-C3F2-A130-702A-23B47E061120}"/>
          </ac:spMkLst>
        </pc:spChg>
        <pc:spChg chg="mod ord">
          <ac:chgData name="Alfred Asterjadhi" userId="39de57b9-85c0-4fd1-aaac-8ca2b6560ad0" providerId="ADAL" clId="{36BF8B3F-75FE-4A0F-BC3A-B69A7D9732F7}" dt="2024-05-14T08:10:57.055" v="4007" actId="6264"/>
          <ac:spMkLst>
            <pc:docMk/>
            <pc:sldMk cId="4077601040" sldId="1265"/>
            <ac:spMk id="5" creationId="{F71DBA41-2A93-0426-67BE-381C3CAD777B}"/>
          </ac:spMkLst>
        </pc:spChg>
        <pc:spChg chg="mod ord">
          <ac:chgData name="Alfred Asterjadhi" userId="39de57b9-85c0-4fd1-aaac-8ca2b6560ad0" providerId="ADAL" clId="{36BF8B3F-75FE-4A0F-BC3A-B69A7D9732F7}" dt="2024-05-15T05:51:36.849" v="5031"/>
          <ac:spMkLst>
            <pc:docMk/>
            <pc:sldMk cId="4077601040" sldId="1265"/>
            <ac:spMk id="6" creationId="{3D5EA98D-9036-62C5-76A4-B7E2F261DBE6}"/>
          </ac:spMkLst>
        </pc:spChg>
        <pc:spChg chg="add del mod">
          <ac:chgData name="Alfred Asterjadhi" userId="39de57b9-85c0-4fd1-aaac-8ca2b6560ad0" providerId="ADAL" clId="{36BF8B3F-75FE-4A0F-BC3A-B69A7D9732F7}" dt="2024-05-14T08:10:57.055" v="4007" actId="6264"/>
          <ac:spMkLst>
            <pc:docMk/>
            <pc:sldMk cId="4077601040" sldId="1265"/>
            <ac:spMk id="7" creationId="{71F3E524-49DE-5B95-F497-A08514539C3B}"/>
          </ac:spMkLst>
        </pc:spChg>
        <pc:spChg chg="add del mod">
          <ac:chgData name="Alfred Asterjadhi" userId="39de57b9-85c0-4fd1-aaac-8ca2b6560ad0" providerId="ADAL" clId="{36BF8B3F-75FE-4A0F-BC3A-B69A7D9732F7}" dt="2024-05-14T08:10:57.055" v="4007" actId="6264"/>
          <ac:spMkLst>
            <pc:docMk/>
            <pc:sldMk cId="4077601040" sldId="1265"/>
            <ac:spMk id="8" creationId="{799A5E37-7108-4156-1E10-79DA7188006B}"/>
          </ac:spMkLst>
        </pc:spChg>
        <pc:spChg chg="add del mod">
          <ac:chgData name="Alfred Asterjadhi" userId="39de57b9-85c0-4fd1-aaac-8ca2b6560ad0" providerId="ADAL" clId="{36BF8B3F-75FE-4A0F-BC3A-B69A7D9732F7}" dt="2024-05-14T08:10:57.055" v="4007" actId="6264"/>
          <ac:spMkLst>
            <pc:docMk/>
            <pc:sldMk cId="4077601040" sldId="1265"/>
            <ac:spMk id="9" creationId="{3E70D29A-DB04-820F-2EB9-82CFA314D29E}"/>
          </ac:spMkLst>
        </pc:spChg>
        <pc:spChg chg="add del mod">
          <ac:chgData name="Alfred Asterjadhi" userId="39de57b9-85c0-4fd1-aaac-8ca2b6560ad0" providerId="ADAL" clId="{36BF8B3F-75FE-4A0F-BC3A-B69A7D9732F7}" dt="2024-05-14T08:10:57.055" v="4007" actId="6264"/>
          <ac:spMkLst>
            <pc:docMk/>
            <pc:sldMk cId="4077601040" sldId="1265"/>
            <ac:spMk id="10" creationId="{2D81B4DC-3330-9D3D-CADF-E6BCC786425B}"/>
          </ac:spMkLst>
        </pc:spChg>
        <pc:spChg chg="add del mod">
          <ac:chgData name="Alfred Asterjadhi" userId="39de57b9-85c0-4fd1-aaac-8ca2b6560ad0" providerId="ADAL" clId="{36BF8B3F-75FE-4A0F-BC3A-B69A7D9732F7}" dt="2024-05-14T08:10:57.055" v="4007" actId="6264"/>
          <ac:spMkLst>
            <pc:docMk/>
            <pc:sldMk cId="4077601040" sldId="1265"/>
            <ac:spMk id="11" creationId="{C10A15D7-4AC9-5F2D-5D60-C79E1C36BD89}"/>
          </ac:spMkLst>
        </pc:spChg>
      </pc:sldChg>
      <pc:sldChg chg="modSp add mod">
        <pc:chgData name="Alfred Asterjadhi" userId="39de57b9-85c0-4fd1-aaac-8ca2b6560ad0" providerId="ADAL" clId="{36BF8B3F-75FE-4A0F-BC3A-B69A7D9732F7}" dt="2024-05-14T08:22:46.189" v="4093" actId="20577"/>
        <pc:sldMkLst>
          <pc:docMk/>
          <pc:sldMk cId="3057968434" sldId="1266"/>
        </pc:sldMkLst>
        <pc:spChg chg="mod">
          <ac:chgData name="Alfred Asterjadhi" userId="39de57b9-85c0-4fd1-aaac-8ca2b6560ad0" providerId="ADAL" clId="{36BF8B3F-75FE-4A0F-BC3A-B69A7D9732F7}" dt="2024-05-14T08:22:46.189" v="4093" actId="20577"/>
          <ac:spMkLst>
            <pc:docMk/>
            <pc:sldMk cId="3057968434" sldId="1266"/>
            <ac:spMk id="7" creationId="{BBE380E8-31FF-4646-2B7B-0B4CB1A84C1D}"/>
          </ac:spMkLst>
        </pc:spChg>
      </pc:sldChg>
      <pc:sldChg chg="modSp add mod">
        <pc:chgData name="Alfred Asterjadhi" userId="39de57b9-85c0-4fd1-aaac-8ca2b6560ad0" providerId="ADAL" clId="{36BF8B3F-75FE-4A0F-BC3A-B69A7D9732F7}" dt="2024-05-14T18:35:30.223" v="4422"/>
        <pc:sldMkLst>
          <pc:docMk/>
          <pc:sldMk cId="1344062580" sldId="1267"/>
        </pc:sldMkLst>
        <pc:spChg chg="mod">
          <ac:chgData name="Alfred Asterjadhi" userId="39de57b9-85c0-4fd1-aaac-8ca2b6560ad0" providerId="ADAL" clId="{36BF8B3F-75FE-4A0F-BC3A-B69A7D9732F7}" dt="2024-05-14T18:33:37.206" v="4199" actId="20577"/>
          <ac:spMkLst>
            <pc:docMk/>
            <pc:sldMk cId="1344062580" sldId="1267"/>
            <ac:spMk id="2" creationId="{42854970-17D9-6F05-4C71-EBC4E41912A3}"/>
          </ac:spMkLst>
        </pc:spChg>
        <pc:spChg chg="mod">
          <ac:chgData name="Alfred Asterjadhi" userId="39de57b9-85c0-4fd1-aaac-8ca2b6560ad0" providerId="ADAL" clId="{36BF8B3F-75FE-4A0F-BC3A-B69A7D9732F7}" dt="2024-05-14T18:35:30.223" v="4422"/>
          <ac:spMkLst>
            <pc:docMk/>
            <pc:sldMk cId="1344062580" sldId="1267"/>
            <ac:spMk id="3" creationId="{15B06966-A502-80FA-16A5-81986652AE22}"/>
          </ac:spMkLst>
        </pc:spChg>
      </pc:sldChg>
      <pc:sldChg chg="modSp add mod">
        <pc:chgData name="Alfred Asterjadhi" userId="39de57b9-85c0-4fd1-aaac-8ca2b6560ad0" providerId="ADAL" clId="{36BF8B3F-75FE-4A0F-BC3A-B69A7D9732F7}" dt="2024-05-14T18:45:17.797" v="4774"/>
        <pc:sldMkLst>
          <pc:docMk/>
          <pc:sldMk cId="3693144496" sldId="1268"/>
        </pc:sldMkLst>
        <pc:spChg chg="mod">
          <ac:chgData name="Alfred Asterjadhi" userId="39de57b9-85c0-4fd1-aaac-8ca2b6560ad0" providerId="ADAL" clId="{36BF8B3F-75FE-4A0F-BC3A-B69A7D9732F7}" dt="2024-05-14T18:42:51.858" v="4628" actId="20577"/>
          <ac:spMkLst>
            <pc:docMk/>
            <pc:sldMk cId="3693144496" sldId="1268"/>
            <ac:spMk id="2" creationId="{42854970-17D9-6F05-4C71-EBC4E41912A3}"/>
          </ac:spMkLst>
        </pc:spChg>
        <pc:spChg chg="mod">
          <ac:chgData name="Alfred Asterjadhi" userId="39de57b9-85c0-4fd1-aaac-8ca2b6560ad0" providerId="ADAL" clId="{36BF8B3F-75FE-4A0F-BC3A-B69A7D9732F7}" dt="2024-05-14T18:45:17.797" v="4774"/>
          <ac:spMkLst>
            <pc:docMk/>
            <pc:sldMk cId="3693144496" sldId="1268"/>
            <ac:spMk id="3" creationId="{15B06966-A502-80FA-16A5-81986652AE22}"/>
          </ac:spMkLst>
        </pc:spChg>
      </pc:sldChg>
      <pc:sldChg chg="add del">
        <pc:chgData name="Alfred Asterjadhi" userId="39de57b9-85c0-4fd1-aaac-8ca2b6560ad0" providerId="ADAL" clId="{36BF8B3F-75FE-4A0F-BC3A-B69A7D9732F7}" dt="2024-05-14T18:45:28.759" v="4775" actId="47"/>
        <pc:sldMkLst>
          <pc:docMk/>
          <pc:sldMk cId="575550741" sldId="1269"/>
        </pc:sldMkLst>
      </pc:sldChg>
      <pc:sldChg chg="add del">
        <pc:chgData name="Alfred Asterjadhi" userId="39de57b9-85c0-4fd1-aaac-8ca2b6560ad0" providerId="ADAL" clId="{36BF8B3F-75FE-4A0F-BC3A-B69A7D9732F7}" dt="2024-05-14T18:43:18.071" v="4635"/>
        <pc:sldMkLst>
          <pc:docMk/>
          <pc:sldMk cId="4199426629" sldId="1270"/>
        </pc:sldMkLst>
      </pc:sldChg>
      <pc:sldMasterChg chg="modSp mod">
        <pc:chgData name="Alfred Asterjadhi" userId="39de57b9-85c0-4fd1-aaac-8ca2b6560ad0" providerId="ADAL" clId="{36BF8B3F-75FE-4A0F-BC3A-B69A7D9732F7}" dt="2024-05-16T10:03:13.721" v="5035" actId="20577"/>
        <pc:sldMasterMkLst>
          <pc:docMk/>
          <pc:sldMasterMk cId="0" sldId="2147483648"/>
        </pc:sldMasterMkLst>
        <pc:spChg chg="mod">
          <ac:chgData name="Alfred Asterjadhi" userId="39de57b9-85c0-4fd1-aaac-8ca2b6560ad0" providerId="ADAL" clId="{36BF8B3F-75FE-4A0F-BC3A-B69A7D9732F7}" dt="2024-05-16T10:03:13.721" v="5035"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802.11-23/442r53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5-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4/11-24-0373-02-00be-saballotd5-0-cid22342.docx" TargetMode="External"/><Relationship Id="rId2" Type="http://schemas.openxmlformats.org/officeDocument/2006/relationships/hyperlink" Target="https://mentor.ieee.org/802.11/dcn/24/11-24-0324-08-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0-02-00be-cr-for-cids-on-scs.docx" TargetMode="External"/><Relationship Id="rId5" Type="http://schemas.openxmlformats.org/officeDocument/2006/relationships/hyperlink" Target="https://mentor.ieee.org/802.11/dcn/24/11-24-0325-01-00be-cr-for-miscellaneous-cids-on-mlo.docx" TargetMode="External"/><Relationship Id="rId4" Type="http://schemas.openxmlformats.org/officeDocument/2006/relationships/hyperlink" Target="https://mentor.ieee.org/802.11/dcn/24/11-24-0296-12-00be-cr-for-miscellaneous-cids.docx" TargetMode="Externa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4/11-24-0828-02-00be-sa1-bugfixes.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hyperlink" Target="https://mentor.ieee.org/802.11/dcn/24/11-24-0289-05-00be-tgbe-sa1-security-comment-resolutions.docx" TargetMode="Externa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4/11-24-0991-03-00be-cr-for-miscellaneous-cids.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8" Type="http://schemas.openxmlformats.org/officeDocument/2006/relationships/hyperlink" Target="https://mentor.ieee.org/802.11/dcn/24/11-24-1024-00-00be-cr-for-some-sa2-cids.docx" TargetMode="External"/><Relationship Id="rId3" Type="http://schemas.openxmlformats.org/officeDocument/2006/relationships/hyperlink" Target="https://mentor.ieee.org/802.11/dcn/24/11-24-1022-00-00be-cr-for-cids-for-5-1-5-1-and-9-4-2-3-25.docx" TargetMode="External"/><Relationship Id="rId7" Type="http://schemas.openxmlformats.org/officeDocument/2006/relationships/hyperlink" Target="https://mentor.ieee.org/802.11/dcn/24/11-24-1019-00-00be-recirc-sa-cr-for-misc-cids.docx" TargetMode="External"/><Relationship Id="rId2" Type="http://schemas.openxmlformats.org/officeDocument/2006/relationships/hyperlink" Target="https://mentor.ieee.org/802.11/dcn/24/11-24-0991-05-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6-02-00be-cr-for-cids-on-mlo.docx" TargetMode="External"/><Relationship Id="rId5" Type="http://schemas.openxmlformats.org/officeDocument/2006/relationships/hyperlink" Target="https://mentor.ieee.org/802.11/dcn/24/11-24-1032-02-00be-11be-d6-0-miscellaneous-cids.docx" TargetMode="External"/><Relationship Id="rId4" Type="http://schemas.openxmlformats.org/officeDocument/2006/relationships/hyperlink" Target="https://mentor.ieee.org/802.11/dcn/24/11-24-1018-02-00be-resolution-for-cids-assigned-to-abhi-sa-ballot-on-d6-0.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4/11-24-1028-02-00be-recirc-sa-cr-for-d6-0-cids.docx" TargetMode="External"/><Relationship Id="rId7" Type="http://schemas.openxmlformats.org/officeDocument/2006/relationships/hyperlink" Target="https://mentor.ieee.org/802.11/dcn/24/11-24-1009-01-00be-cr-for-cid-23038.docx" TargetMode="External"/><Relationship Id="rId2" Type="http://schemas.openxmlformats.org/officeDocument/2006/relationships/hyperlink" Target="https://mentor.ieee.org/802.11/dcn/24/11-24-1040-01-00be-d6-0-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3-01-00be-cr-for-cid-23000.docx" TargetMode="External"/><Relationship Id="rId5" Type="http://schemas.openxmlformats.org/officeDocument/2006/relationships/hyperlink" Target="https://mentor.ieee.org/802.11/dcn/24/11-24-1010-00-00be-proposed-resolution-for-miscellaneous-comments-on-recirculation-sa-ballot-on-d6-0.docx" TargetMode="External"/><Relationship Id="rId4" Type="http://schemas.openxmlformats.org/officeDocument/2006/relationships/hyperlink" Target="https://mentor.ieee.org/802.11/dcn/24/11-24-1049-01-00be-recirc-sa-cr-misc.docx" TargetMode="External"/></Relationships>
</file>

<file path=ppt/slides/_rels/slide214.xml.rels><?xml version="1.0" encoding="UTF-8" standalone="yes"?>
<Relationships xmlns="http://schemas.openxmlformats.org/package/2006/relationships"><Relationship Id="rId3" Type="http://schemas.openxmlformats.org/officeDocument/2006/relationships/hyperlink" Target="https://mentor.ieee.org/802.11/dcn/24/11-24-1027-01-00be-cr-23096-23097.docx" TargetMode="External"/><Relationship Id="rId7" Type="http://schemas.openxmlformats.org/officeDocument/2006/relationships/hyperlink" Target="https://mentor.ieee.org/802.11/dcn/24/11-24-1035-01-00be-cid-23095.docx" TargetMode="External"/><Relationship Id="rId2" Type="http://schemas.openxmlformats.org/officeDocument/2006/relationships/hyperlink" Target="https://mentor.ieee.org/802.11/dcn/24/11-24-1042-01-00be-d6-0-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1-03-00be-sa-ballot-cr-for-cid-23023.docx" TargetMode="External"/><Relationship Id="rId5" Type="http://schemas.openxmlformats.org/officeDocument/2006/relationships/hyperlink" Target="https://mentor.ieee.org/802.11/dcn/24/11-24-1037-00-00be-resolutions-for-cid-23024.docx" TargetMode="External"/><Relationship Id="rId4" Type="http://schemas.openxmlformats.org/officeDocument/2006/relationships/hyperlink" Target="https://mentor.ieee.org/802.11/dcn/24/11-24-1039-01-00be-sa-ballot-cr-for-cid-23098-23100.docx" TargetMode="Externa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22376, 22393, 22394 in </a:t>
            </a:r>
            <a:r>
              <a:rPr lang="en-US" sz="1200" b="0" strike="sngStrike"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11-24/305r4</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FF000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r5</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r>
              <a:rPr lang="en-US" sz="1600" dirty="0"/>
              <a:t>Move: Mike Montemurro		Second: Binita Gupta</a:t>
            </a:r>
          </a:p>
          <a:p>
            <a:pPr marL="0" indent="0"/>
            <a:r>
              <a:rPr lang="en-US" sz="1600" dirty="0"/>
              <a:t>Discussion: Some discussion.</a:t>
            </a:r>
            <a:endParaRPr lang="en-US" sz="1600" b="0" dirty="0"/>
          </a:p>
          <a:p>
            <a:r>
              <a:rPr lang="en-US" sz="1600" dirty="0"/>
              <a:t>Preliminary Result: 64Y, 5N, 12A</a:t>
            </a:r>
          </a:p>
          <a:p>
            <a:r>
              <a:rPr lang="en-US" sz="1600" dirty="0"/>
              <a:t>Result: </a:t>
            </a:r>
            <a:r>
              <a:rPr lang="en-US" sz="1600" dirty="0">
                <a:highlight>
                  <a:srgbClr val="00FF00"/>
                </a:highlight>
              </a:rPr>
              <a:t>63Y, 4N, 12A (pass)</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Tree>
    <p:extLst>
      <p:ext uri="{BB962C8B-B14F-4D97-AF65-F5344CB8AC3E}">
        <p14:creationId xmlns:p14="http://schemas.microsoft.com/office/powerpoint/2010/main" val="305796843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22099, 22230, 22072, 22069, 22068 in </a:t>
            </a:r>
            <a:r>
              <a:rPr lang="en-US" sz="1200" b="0" dirty="0">
                <a:effectLst/>
                <a:ea typeface="DengXian" panose="02010600030101010101" pitchFamily="2" charset="-122"/>
                <a:hlinkClick r:id="rId2"/>
              </a:rPr>
              <a:t>11-24/0324r8</a:t>
            </a:r>
            <a:r>
              <a:rPr lang="en-US" sz="1200" b="0" dirty="0">
                <a:effectLst/>
                <a:ea typeface="DengXian" panose="02010600030101010101" pitchFamily="2" charset="-122"/>
              </a:rPr>
              <a:t> </a:t>
            </a:r>
            <a:r>
              <a:rPr lang="en-US" sz="1200" b="0" i="1" dirty="0">
                <a:effectLst/>
                <a:ea typeface="DengXian" panose="02010600030101010101" pitchFamily="2" charset="-122"/>
              </a:rPr>
              <a:t>[5 CIDs]</a:t>
            </a:r>
          </a:p>
          <a:p>
            <a:pPr marL="285750" indent="-285750">
              <a:buFont typeface="Arial" panose="020B0604020202020204" pitchFamily="34" charset="0"/>
              <a:buChar char="•"/>
            </a:pPr>
            <a:r>
              <a:rPr lang="en-US" sz="1200" b="0" dirty="0">
                <a:effectLst/>
                <a:ea typeface="DengXian" panose="02010600030101010101" pitchFamily="2" charset="-122"/>
              </a:rPr>
              <a:t>22342 in </a:t>
            </a:r>
            <a:r>
              <a:rPr lang="en-US" sz="1200" b="0" dirty="0">
                <a:effectLst/>
                <a:ea typeface="DengXian" panose="02010600030101010101" pitchFamily="2" charset="-122"/>
                <a:hlinkClick r:id="rId3"/>
              </a:rPr>
              <a:t>11-24/0373r2</a:t>
            </a:r>
            <a:r>
              <a:rPr lang="en-US" sz="1200" b="0" dirty="0">
                <a:effectLst/>
                <a:ea typeface="DengXian" panose="02010600030101010101" pitchFamily="2" charset="-122"/>
              </a:rPr>
              <a:t> &amp; </a:t>
            </a:r>
            <a:r>
              <a:rPr lang="en-US" sz="1200" b="0" dirty="0">
                <a:ea typeface="DengXian" panose="02010600030101010101" pitchFamily="2" charset="-122"/>
              </a:rPr>
              <a:t>22027 in </a:t>
            </a:r>
            <a:r>
              <a:rPr lang="en-US" sz="1200" b="0" dirty="0">
                <a:ea typeface="DengXian" panose="02010600030101010101" pitchFamily="2" charset="-122"/>
                <a:hlinkClick r:id="rId4"/>
              </a:rPr>
              <a:t>11-24/296r12</a:t>
            </a:r>
            <a:r>
              <a:rPr lang="en-US" sz="1200" b="0" dirty="0">
                <a:ea typeface="DengXian" panose="02010600030101010101" pitchFamily="2" charset="-122"/>
              </a:rPr>
              <a:t> &amp; 22312, 22313 i</a:t>
            </a:r>
            <a:r>
              <a:rPr lang="en-US" sz="1200" b="0" dirty="0">
                <a:effectLst/>
                <a:ea typeface="DengXian" panose="02010600030101010101" pitchFamily="2" charset="-122"/>
              </a:rPr>
              <a:t>n </a:t>
            </a:r>
            <a:r>
              <a:rPr lang="en-US" sz="1200" b="0" dirty="0">
                <a:effectLst/>
                <a:ea typeface="DengXian" panose="02010600030101010101" pitchFamily="2" charset="-122"/>
                <a:hlinkClick r:id="rId5"/>
              </a:rPr>
              <a:t>11-24/325r1</a:t>
            </a:r>
            <a:r>
              <a:rPr lang="en-US" sz="1200" b="0" dirty="0">
                <a:effectLst/>
                <a:ea typeface="DengXian" panose="02010600030101010101" pitchFamily="2" charset="-122"/>
              </a:rPr>
              <a:t> </a:t>
            </a:r>
            <a:r>
              <a:rPr lang="en-US" sz="1200" b="0" i="1" dirty="0">
                <a:effectLst/>
                <a:ea typeface="DengXian" panose="02010600030101010101" pitchFamily="2" charset="-122"/>
              </a:rPr>
              <a:t>[4 CIDs]</a:t>
            </a:r>
          </a:p>
          <a:p>
            <a:pPr marL="285750" indent="-285750">
              <a:buFont typeface="Arial" panose="020B0604020202020204" pitchFamily="34" charset="0"/>
              <a:buChar char="•"/>
            </a:pPr>
            <a:r>
              <a:rPr lang="en-US" sz="1200" b="0" dirty="0">
                <a:effectLst/>
                <a:ea typeface="DengXian" panose="02010600030101010101" pitchFamily="2" charset="-122"/>
              </a:rPr>
              <a:t>22024 in </a:t>
            </a:r>
            <a:r>
              <a:rPr lang="en-US" sz="1200" b="0" dirty="0">
                <a:effectLst/>
                <a:ea typeface="DengXian" panose="02010600030101010101" pitchFamily="2" charset="-122"/>
                <a:hlinkClick r:id="rId6"/>
              </a:rPr>
              <a:t>11-24/350r2</a:t>
            </a:r>
            <a:r>
              <a:rPr lang="en-US" sz="1200" b="0" dirty="0">
                <a:effectLst/>
                <a:ea typeface="DengXian" panose="02010600030101010101" pitchFamily="2" charset="-122"/>
              </a:rPr>
              <a:t> </a:t>
            </a:r>
            <a:r>
              <a:rPr lang="en-US" sz="1200" b="0" i="1" dirty="0">
                <a:effectLst/>
                <a:ea typeface="DengXian" panose="02010600030101010101" pitchFamily="2" charset="-122"/>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Day 1 and Day 2 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680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tags Bug Fix 1 and Bug Fix 2 in </a:t>
            </a:r>
            <a:r>
              <a:rPr lang="en-US" sz="1600" dirty="0">
                <a:solidFill>
                  <a:schemeClr val="tx1"/>
                </a:solidFill>
                <a:hlinkClick r:id="rId2"/>
              </a:rPr>
              <a:t>11-24/0828r2</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fixes were discussed during EVE session on Tuesday.</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406258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681 (Another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 “</a:t>
            </a:r>
            <a:r>
              <a:rPr lang="en-US" sz="1800" dirty="0">
                <a:effectLst/>
                <a:latin typeface="Times New Roman" panose="02020603050405020304" pitchFamily="18" charset="0"/>
                <a:ea typeface="Times New Roman" panose="02020603050405020304" pitchFamily="18" charset="0"/>
              </a:rPr>
              <a:t>Proposed Text Changes not related to a CID”</a:t>
            </a:r>
            <a:r>
              <a:rPr lang="en-US" sz="1600" dirty="0">
                <a:solidFill>
                  <a:schemeClr val="tx1"/>
                </a:solidFill>
              </a:rPr>
              <a:t> in </a:t>
            </a:r>
            <a:r>
              <a:rPr lang="en-US" sz="1600" dirty="0">
                <a:solidFill>
                  <a:schemeClr val="tx1"/>
                </a:solidFill>
                <a:hlinkClick r:id="rId2"/>
              </a:rPr>
              <a:t>11-24/0289r5</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Mike Montemurro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This fix was discussed in one of the conference calls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9314449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682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22204, 22374, 22043, 22153, 22377, 22378 </a:t>
            </a:r>
            <a:r>
              <a:rPr lang="en-US" sz="1200" b="0" i="1" dirty="0">
                <a:solidFill>
                  <a:schemeClr val="tx1"/>
                </a:solidFill>
              </a:rPr>
              <a:t>[6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Abhishek Patil</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457972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a:xfrm>
            <a:off x="685800" y="685800"/>
            <a:ext cx="7770813" cy="1065213"/>
          </a:xfrm>
        </p:spPr>
        <p:txBody>
          <a:bodyPr/>
          <a:lstStyle/>
          <a:p>
            <a:r>
              <a:rPr lang="en-US" dirty="0"/>
              <a:t>Motion 683 (No Consensus CIDs)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a:xfrm>
            <a:off x="685800" y="1981200"/>
            <a:ext cx="7770813" cy="4113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DengXian" panose="02010600030101010101" pitchFamily="2" charset="-122"/>
              </a:rPr>
              <a:t>22028, 22155, 22156, 22165, 22241, 22295, 22360, 22376, 22393, 22394, 22395, 22411</a:t>
            </a:r>
          </a:p>
          <a:p>
            <a:pPr marL="285750" indent="-285750">
              <a:buFont typeface="Arial" panose="020B0604020202020204" pitchFamily="34" charset="0"/>
              <a:buChar char="•"/>
            </a:pPr>
            <a:r>
              <a:rPr lang="en-US" sz="1400" b="0" dirty="0">
                <a:effectLst/>
                <a:ea typeface="DengXian" panose="02010600030101010101" pitchFamily="2" charset="-122"/>
              </a:rPr>
              <a:t>22000, 22001, 22038, 22210, 22211, 22212, 22213, 22248, 22249, 22343, 22352 </a:t>
            </a:r>
          </a:p>
          <a:p>
            <a:pPr marL="0" indent="0"/>
            <a:r>
              <a:rPr lang="en-US" altLang="en-US" sz="1800" dirty="0"/>
              <a:t>as shown in </a:t>
            </a:r>
            <a:r>
              <a:rPr lang="en-US" altLang="en-US" sz="1800" dirty="0">
                <a:hlinkClick r:id="rId2"/>
              </a:rPr>
              <a:t>11-24/254r15</a:t>
            </a:r>
            <a:endParaRPr lang="en-US" altLang="en-US" sz="1800" b="1" dirty="0"/>
          </a:p>
          <a:p>
            <a:pPr marL="0" indent="0"/>
            <a:endParaRPr lang="en-US" sz="1800" dirty="0"/>
          </a:p>
          <a:p>
            <a:pPr marL="0" indent="0"/>
            <a:r>
              <a:rPr lang="en-US" sz="1800" dirty="0"/>
              <a:t>Move: Mike Montemurro		Second: Rubayet Shafin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endParaRPr lang="en-US" sz="1800" dirty="0"/>
          </a:p>
          <a:p>
            <a:r>
              <a:rPr lang="en-US" sz="1400" i="1" dirty="0"/>
              <a:t>Note: These are CIDs for which the group could not reach consensus.</a:t>
            </a:r>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SA initial ballot on P802.11be D5.0 as contained in document </a:t>
            </a:r>
            <a:r>
              <a:rPr lang="en-US" sz="2000" dirty="0">
                <a:hlinkClick r:id="rId2"/>
              </a:rPr>
              <a:t>11-24-254r15</a:t>
            </a:r>
            <a:r>
              <a:rPr lang="en-US" sz="2000" dirty="0"/>
              <a:t>,</a:t>
            </a:r>
            <a:br>
              <a:rPr lang="en-US" sz="2000" dirty="0"/>
            </a:br>
            <a:r>
              <a:rPr lang="en-US" sz="2000" dirty="0"/>
              <a:t>Instruct the editor to prepare P802.11be D6.0 incorporating these resolutions and,</a:t>
            </a:r>
            <a:br>
              <a:rPr lang="en-US" sz="2000" dirty="0"/>
            </a:br>
            <a:r>
              <a:rPr lang="en-US" sz="2000" dirty="0"/>
              <a:t>Approve a 15-day SA Recirculation Ballot asking the question “Should P802.11be D6.0 be forwarded to RevCom?”</a:t>
            </a:r>
          </a:p>
          <a:p>
            <a:pPr>
              <a:buFont typeface="Arial" panose="020B0604020202020204" pitchFamily="34" charset="0"/>
              <a:buChar char="•"/>
            </a:pPr>
            <a:endParaRPr lang="en-US" sz="2000" dirty="0"/>
          </a:p>
          <a:p>
            <a:pPr marL="0" indent="0"/>
            <a:r>
              <a:rPr lang="en-US" sz="2000" dirty="0"/>
              <a:t>Move: Abhishek Patil			Second: Rubayet Shafin</a:t>
            </a:r>
          </a:p>
          <a:p>
            <a:pPr marL="0" indent="0"/>
            <a:r>
              <a:rPr lang="en-US" sz="2000" dirty="0"/>
              <a:t>Discussion: None.</a:t>
            </a:r>
            <a:endParaRPr lang="en-US" sz="2000" b="0" dirty="0"/>
          </a:p>
          <a:p>
            <a:r>
              <a:rPr lang="en-US" sz="2000" dirty="0"/>
              <a:t>Preliminary Result: 54(+1)Y, 0N, 5A</a:t>
            </a:r>
          </a:p>
          <a:p>
            <a:r>
              <a:rPr lang="en-US" sz="2000" dirty="0"/>
              <a:t>Result: </a:t>
            </a:r>
            <a:r>
              <a:rPr lang="en-US" sz="2000" dirty="0">
                <a:highlight>
                  <a:srgbClr val="00FF00"/>
                </a:highlight>
              </a:rPr>
              <a:t>55Y, 0N, 5A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07760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3</a:t>
            </a:r>
            <a:r>
              <a:rPr lang="en-US" baseline="30000" dirty="0">
                <a:solidFill>
                  <a:schemeClr val="tx1"/>
                </a:solidFill>
              </a:rPr>
              <a:t>rd</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Tree>
    <p:extLst>
      <p:ext uri="{BB962C8B-B14F-4D97-AF65-F5344CB8AC3E}">
        <p14:creationId xmlns:p14="http://schemas.microsoft.com/office/powerpoint/2010/main" val="260181178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684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23112, 23113, 23114, 23115, 23107, 23111, 23106, 23110, 23033, 23036, 23083, 23119, 23014, 23015, 23080, 23081, 23082, 23004, 23003, 23037, 23174, 23104, 23139, 23140, 23120, 23123, 23039, 23040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11-24/0991r3</a:t>
            </a:r>
            <a:r>
              <a:rPr lang="en-US" sz="1200" b="0" dirty="0">
                <a:effectLst/>
                <a:ea typeface="DengXian" panose="02010600030101010101" pitchFamily="2" charset="-122"/>
              </a:rPr>
              <a:t> </a:t>
            </a:r>
            <a:r>
              <a:rPr lang="en-US" sz="1200" b="0" i="1" dirty="0">
                <a:effectLst/>
                <a:ea typeface="DengXian" panose="02010600030101010101" pitchFamily="2" charset="-122"/>
              </a:rPr>
              <a:t>[28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a:t>
            </a:r>
          </a:p>
          <a:p>
            <a:r>
              <a:rPr lang="en-US" sz="1200" i="1" dirty="0"/>
              <a:t>Note: These are CR docs that obtained ≥ 75% support during the straw poll phase of the Joint telco of June 12</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797702569"/>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685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23031, 23018 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11-24/0991r5</a:t>
            </a:r>
            <a:r>
              <a:rPr lang="en-US" sz="1200" b="0" dirty="0">
                <a:effectLst/>
                <a:ea typeface="Malgun Gothic" panose="020B0503020000020004" pitchFamily="34" charset="-127"/>
                <a:cs typeface="Times New Roman" panose="02020603050405020304" pitchFamily="18" charset="0"/>
              </a:rPr>
              <a:t> &amp; 23005, 23009, 23108, 23151, 23152, 23153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11-24/1022r0</a:t>
            </a:r>
            <a:r>
              <a:rPr lang="en-US" sz="1200" b="0" dirty="0">
                <a:effectLst/>
                <a:ea typeface="Calibri" panose="020F0502020204030204" pitchFamily="34" charset="0"/>
              </a:rPr>
              <a:t> </a:t>
            </a:r>
            <a:r>
              <a:rPr lang="en-US" sz="1200" b="0" i="1" dirty="0">
                <a:effectLst/>
                <a:ea typeface="Calibri" panose="020F0502020204030204" pitchFamily="34" charset="0"/>
              </a:rPr>
              <a:t>[8 CIDs]</a:t>
            </a:r>
            <a:endParaRPr lang="en-US" sz="1200" b="0" i="1"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23101, 23127, 23128, 23034, 23086 in </a:t>
            </a:r>
            <a:r>
              <a:rPr lang="en-US" sz="1200" b="0" u="sng" dirty="0">
                <a:solidFill>
                  <a:srgbClr val="0563C1"/>
                </a:solidFill>
                <a:ea typeface="Calibri" panose="020F0502020204030204" pitchFamily="34" charset="0"/>
                <a:cs typeface="Times New Roman" panose="02020603050405020304" pitchFamily="18" charset="0"/>
                <a:hlinkClick r:id="rId4"/>
              </a:rPr>
              <a:t>11-24/1018r2</a:t>
            </a:r>
            <a:r>
              <a:rPr lang="en-US" sz="1200" b="0" dirty="0">
                <a:effectLst/>
                <a:ea typeface="Malgun Gothic" panose="020B0503020000020004" pitchFamily="34" charset="-127"/>
                <a:cs typeface="Times New Roman" panose="02020603050405020304" pitchFamily="18" charset="0"/>
              </a:rPr>
              <a:t> &amp; 23035, 23134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11-24/1032r2</a:t>
            </a:r>
            <a:r>
              <a:rPr lang="en-US" sz="1200" b="0" dirty="0">
                <a:effectLst/>
                <a:ea typeface="Calibri" panose="020F0502020204030204" pitchFamily="34" charset="0"/>
              </a:rPr>
              <a:t> </a:t>
            </a:r>
            <a:r>
              <a:rPr lang="en-US" sz="1200" b="0" i="1" dirty="0">
                <a:effectLst/>
                <a:ea typeface="Calibri" panose="020F0502020204030204" pitchFamily="34" charset="0"/>
              </a:rPr>
              <a:t>[7 CIDs]</a:t>
            </a:r>
            <a:endParaRPr lang="en-US" sz="1200" b="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23030, 23087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11-24/1036r2</a:t>
            </a:r>
            <a:r>
              <a:rPr lang="en-US" sz="1200" b="0" dirty="0">
                <a:effectLst/>
                <a:ea typeface="Malgun Gothic" panose="020B0503020000020004" pitchFamily="34" charset="-127"/>
                <a:cs typeface="Times New Roman" panose="02020603050405020304" pitchFamily="18" charset="0"/>
              </a:rPr>
              <a:t> &amp; 23103, 23177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7"/>
              </a:rPr>
              <a:t>11-24/1019r0</a:t>
            </a:r>
            <a:r>
              <a:rPr lang="en-US" sz="1200" b="0" dirty="0">
                <a:effectLst/>
                <a:ea typeface="Malgun Gothic" panose="020B0503020000020004" pitchFamily="34" charset="-127"/>
                <a:cs typeface="Times New Roman" panose="02020603050405020304" pitchFamily="18" charset="0"/>
              </a:rPr>
              <a:t> &amp; 23116, 23117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8"/>
              </a:rPr>
              <a:t>11-24/1024r0</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a:t>
            </a:r>
          </a:p>
          <a:p>
            <a:r>
              <a:rPr lang="en-US" sz="1200" i="1" dirty="0"/>
              <a:t>Note: These are CR docs that obtained ≥ 75% support during the straw poll phase of the Joint telco of June 19th,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84039947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686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23021, 23022, 23032, 23118, 23124, 23125 in </a:t>
            </a:r>
            <a:r>
              <a:rPr lang="en-US" sz="1200" b="0" dirty="0">
                <a:effectLst/>
                <a:ea typeface="Calibri" panose="020F0502020204030204" pitchFamily="34" charset="0"/>
                <a:hlinkClick r:id="rId2"/>
              </a:rPr>
              <a:t>11-24/1040r1</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23001, 23006, 23008, 23010, 23043, 23048, 23049, 23050, 23051, 23052, 23053, 23058, 23059, 23060, 23061, 23062, 23063, 23064, 23065, 23066</a:t>
            </a:r>
            <a:r>
              <a:rPr lang="en-US" sz="1200" b="0" dirty="0">
                <a:ea typeface="Calibri" panose="020F0502020204030204" pitchFamily="34" charset="0"/>
              </a:rPr>
              <a:t>, </a:t>
            </a:r>
            <a:r>
              <a:rPr lang="en-US" sz="1200" b="0" dirty="0">
                <a:effectLst/>
                <a:ea typeface="Calibri" panose="020F0502020204030204" pitchFamily="34" charset="0"/>
              </a:rPr>
              <a:t>23067, 23068, 23069,</a:t>
            </a:r>
            <a:r>
              <a:rPr lang="en-US" sz="1200" b="0" dirty="0">
                <a:ea typeface="Calibri" panose="020F0502020204030204" pitchFamily="34" charset="0"/>
              </a:rPr>
              <a:t> </a:t>
            </a:r>
            <a:r>
              <a:rPr lang="en-US" sz="1200" b="0" dirty="0">
                <a:effectLst/>
                <a:ea typeface="Calibri" panose="020F0502020204030204" pitchFamily="34" charset="0"/>
              </a:rPr>
              <a:t>23070, 23084, 23016, 23017, 23171, 23172 in </a:t>
            </a:r>
            <a:r>
              <a:rPr lang="en-US" sz="1200" b="0" dirty="0">
                <a:effectLst/>
                <a:ea typeface="Calibri" panose="020F0502020204030204" pitchFamily="34" charset="0"/>
                <a:hlinkClick r:id="rId3"/>
              </a:rPr>
              <a:t>11-24/1028r2</a:t>
            </a:r>
            <a:r>
              <a:rPr lang="en-US" sz="1200" b="0" dirty="0">
                <a:effectLst/>
                <a:ea typeface="Calibri" panose="020F0502020204030204" pitchFamily="34" charset="0"/>
              </a:rPr>
              <a:t> </a:t>
            </a:r>
            <a:r>
              <a:rPr lang="en-US" sz="1200" b="0" i="1" dirty="0">
                <a:effectLst/>
                <a:ea typeface="Calibri" panose="020F0502020204030204" pitchFamily="34" charset="0"/>
              </a:rPr>
              <a:t>[29 CIDs]</a:t>
            </a:r>
          </a:p>
          <a:p>
            <a:pPr marL="285750" indent="-285750">
              <a:buFont typeface="Arial" panose="020B0604020202020204" pitchFamily="34" charset="0"/>
              <a:buChar char="•"/>
            </a:pPr>
            <a:r>
              <a:rPr lang="en-US" sz="1200" b="0" dirty="0">
                <a:effectLst/>
                <a:ea typeface="Calibri" panose="020F0502020204030204" pitchFamily="34" charset="0"/>
              </a:rPr>
              <a:t>23109, 23135, 23136, 23057, 23054 in </a:t>
            </a:r>
            <a:r>
              <a:rPr lang="en-US" sz="1200" b="0" dirty="0">
                <a:effectLst/>
                <a:ea typeface="Calibri" panose="020F0502020204030204" pitchFamily="34" charset="0"/>
                <a:hlinkClick r:id="rId4"/>
              </a:rPr>
              <a:t>11-24/1049r1</a:t>
            </a:r>
            <a:r>
              <a:rPr lang="en-US" sz="1200" b="0" dirty="0">
                <a:effectLst/>
                <a:ea typeface="Calibri" panose="020F0502020204030204" pitchFamily="34" charset="0"/>
              </a:rPr>
              <a:t> </a:t>
            </a:r>
            <a:r>
              <a:rPr lang="en-US" sz="1200" b="0" i="1" dirty="0">
                <a:effectLst/>
                <a:ea typeface="Calibri" panose="020F0502020204030204" pitchFamily="34" charset="0"/>
              </a:rPr>
              <a:t>[5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23141, 23142, 23176 in </a:t>
            </a:r>
            <a:r>
              <a:rPr lang="en-US" sz="1200" b="0" dirty="0">
                <a:effectLst/>
                <a:ea typeface="Malgun Gothic" panose="020B0503020000020004" pitchFamily="34" charset="-127"/>
                <a:cs typeface="Times New Roman" panose="02020603050405020304" pitchFamily="18" charset="0"/>
                <a:hlinkClick r:id="rId5"/>
              </a:rPr>
              <a:t>11-24/1010r0</a:t>
            </a:r>
            <a:r>
              <a:rPr lang="en-US" sz="1200" b="0" dirty="0">
                <a:effectLst/>
                <a:ea typeface="Malgun Gothic" panose="020B0503020000020004" pitchFamily="34" charset="-127"/>
                <a:cs typeface="Times New Roman" panose="02020603050405020304" pitchFamily="18" charset="0"/>
              </a:rPr>
              <a:t> &amp; 23000 in </a:t>
            </a:r>
            <a:r>
              <a:rPr lang="en-US" sz="1200" b="0" dirty="0">
                <a:effectLst/>
                <a:ea typeface="Malgun Gothic" panose="020B0503020000020004" pitchFamily="34" charset="-127"/>
                <a:cs typeface="Times New Roman" panose="02020603050405020304" pitchFamily="18" charset="0"/>
                <a:hlinkClick r:id="rId6"/>
              </a:rPr>
              <a:t>11-24/1023r1</a:t>
            </a:r>
            <a:r>
              <a:rPr lang="en-US" sz="1200" b="0" dirty="0">
                <a:effectLst/>
                <a:ea typeface="Malgun Gothic" panose="020B0503020000020004" pitchFamily="34" charset="-127"/>
                <a:cs typeface="Times New Roman" panose="02020603050405020304" pitchFamily="18" charset="0"/>
              </a:rPr>
              <a:t> &amp; 23038 in </a:t>
            </a:r>
            <a:r>
              <a:rPr lang="en-US" sz="1200" b="0" dirty="0">
                <a:effectLst/>
                <a:ea typeface="Malgun Gothic" panose="020B0503020000020004" pitchFamily="34" charset="-127"/>
                <a:cs typeface="Times New Roman" panose="02020603050405020304" pitchFamily="18" charset="0"/>
                <a:hlinkClick r:id="rId7"/>
              </a:rPr>
              <a:t>11-24/1009r1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Calibri" panose="020F0502020204030204" pitchFamily="34" charset="0"/>
              </a:rPr>
              <a:t>[5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a:t>
            </a:r>
          </a:p>
          <a:p>
            <a:r>
              <a:rPr lang="en-US" sz="1200" i="1" dirty="0"/>
              <a:t>Note: These are CR docs that obtained ≥ 75% support during the straw poll phase of the MAC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2698348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687 (PHY)</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23099, 23121, 23122, 23126, 23129, 23130, 23131, 23132, 23137, 23138 in </a:t>
            </a:r>
            <a:r>
              <a:rPr lang="en-US" sz="1200" b="0" dirty="0">
                <a:effectLst/>
                <a:latin typeface="Times New Roman" panose="02020603050405020304" pitchFamily="18" charset="0"/>
                <a:ea typeface="Times New Roman" panose="02020603050405020304" pitchFamily="18" charset="0"/>
                <a:hlinkClick r:id="rId2"/>
              </a:rPr>
              <a:t>11-24/1042r1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[10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23096, 23097</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3"/>
              </a:rPr>
              <a:t>11-24/1027r1</a:t>
            </a:r>
            <a:r>
              <a:rPr lang="en-US" sz="1200" b="0" dirty="0">
                <a:latin typeface="Times New Roman" panose="02020603050405020304" pitchFamily="18" charset="0"/>
                <a:ea typeface="Times New Roman" panose="02020603050405020304" pitchFamily="18" charset="0"/>
              </a:rPr>
              <a:t> &amp; </a:t>
            </a:r>
            <a:r>
              <a:rPr lang="en-US" sz="1200" b="0" dirty="0">
                <a:effectLst/>
                <a:latin typeface="Times New Roman" panose="02020603050405020304" pitchFamily="18" charset="0"/>
                <a:ea typeface="Times New Roman" panose="02020603050405020304" pitchFamily="18" charset="0"/>
              </a:rPr>
              <a:t>23098, 23100</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4"/>
              </a:rPr>
              <a:t>11-24/1039r1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[4 CIDs]</a:t>
            </a:r>
            <a:endParaRPr lang="en-US" sz="1200" b="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200" b="0" dirty="0">
                <a:effectLst/>
                <a:latin typeface="Times New Roman" panose="02020603050405020304" pitchFamily="18" charset="0"/>
                <a:ea typeface="SimSun" panose="02010600030101010101" pitchFamily="2" charset="-122"/>
              </a:rPr>
              <a:t>23024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5"/>
              </a:rPr>
              <a:t>11-24/1037r0</a:t>
            </a:r>
            <a:r>
              <a:rPr lang="en-US" sz="1200" b="0" dirty="0">
                <a:effectLst/>
                <a:latin typeface="Times New Roman" panose="02020603050405020304" pitchFamily="18" charset="0"/>
                <a:ea typeface="Times New Roman" panose="02020603050405020304" pitchFamily="18" charset="0"/>
              </a:rPr>
              <a:t> &amp; 23023 in </a:t>
            </a:r>
            <a:r>
              <a:rPr lang="en-US" sz="1200" b="0" dirty="0">
                <a:effectLst/>
                <a:latin typeface="Times New Roman" panose="02020603050405020304" pitchFamily="18" charset="0"/>
                <a:ea typeface="Times New Roman" panose="02020603050405020304" pitchFamily="18" charset="0"/>
                <a:hlinkClick r:id="rId6"/>
              </a:rPr>
              <a:t>11-24/1031r3</a:t>
            </a:r>
            <a:r>
              <a:rPr lang="en-US" sz="1200" b="0" dirty="0">
                <a:effectLst/>
                <a:latin typeface="Times New Roman" panose="02020603050405020304" pitchFamily="18" charset="0"/>
                <a:ea typeface="Times New Roman" panose="02020603050405020304" pitchFamily="18" charset="0"/>
              </a:rPr>
              <a:t> &amp; 23095 in </a:t>
            </a:r>
            <a:r>
              <a:rPr lang="en-US" sz="1200" b="0" dirty="0">
                <a:effectLst/>
                <a:latin typeface="Times New Roman" panose="02020603050405020304" pitchFamily="18" charset="0"/>
                <a:ea typeface="Times New Roman" panose="02020603050405020304" pitchFamily="18" charset="0"/>
                <a:hlinkClick r:id="rId7"/>
              </a:rPr>
              <a:t>11-24/1035r1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[3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a:t>
            </a:r>
          </a:p>
          <a:p>
            <a:r>
              <a:rPr lang="en-US" sz="1200" i="1" dirty="0"/>
              <a:t>Note: These are CR docs that obtained ≥ 75% support during the straw poll phase of the PHY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247858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688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a:t>
            </a:r>
          </a:p>
          <a:p>
            <a:r>
              <a:rPr lang="en-US" sz="1200" i="1" dirty="0"/>
              <a:t>Note: These are CR docs that obtained ≥ 75% support during the straw poll phase of the Joint telco of July 3rd,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783847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276638</TotalTime>
  <Words>31098</Words>
  <Application>Microsoft Office PowerPoint</Application>
  <PresentationFormat>On-screen Show (4:3)</PresentationFormat>
  <Paragraphs>2828</Paragraphs>
  <Slides>215</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215</vt:i4>
      </vt:variant>
    </vt:vector>
  </HeadingPairs>
  <TitlesOfParts>
    <vt:vector size="226" baseType="lpstr">
      <vt:lpstr>DengXian</vt:lpstr>
      <vt:lpstr>Malgun Gothic</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Motions on May 15th</vt:lpstr>
      <vt:lpstr>Motion 679 (MAC)</vt:lpstr>
      <vt:lpstr>Motion 680 (Bug Fix)</vt:lpstr>
      <vt:lpstr>Motion 681 (Another Bug Fix)</vt:lpstr>
      <vt:lpstr>Motion 682 (Withdrawal)</vt:lpstr>
      <vt:lpstr>Motion 683 (No Consensus CIDs)</vt:lpstr>
      <vt:lpstr>Recirculation SA Ballot Motion</vt:lpstr>
      <vt:lpstr>Motions on July 3rd</vt:lpstr>
      <vt:lpstr>Motion 684 (Joint)</vt:lpstr>
      <vt:lpstr>Motion 685 (Joint)</vt:lpstr>
      <vt:lpstr>Motion 686 (MAC)</vt:lpstr>
      <vt:lpstr>Motion 687 (PHY)</vt:lpstr>
      <vt:lpstr>Motion 688 (Joint)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2024-06-26T21:15:32Z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