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2"/>
  </p:notesMasterIdLst>
  <p:handoutMasterIdLst>
    <p:handoutMasterId r:id="rId203"/>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62" dt="2024-03-14T20:31:52.7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p:scale>
          <a:sx n="100" d="100"/>
          <a:sy n="100" d="100"/>
        </p:scale>
        <p:origin x="1668" y="31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viewProps" Target="viewProp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theme" Target="theme/theme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tableStyles" Target="tableStyles.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199" Type="http://schemas.openxmlformats.org/officeDocument/2006/relationships/slide" Target="slides/slide195.xml"/><Relationship Id="rId203" Type="http://schemas.openxmlformats.org/officeDocument/2006/relationships/handoutMaster" Target="handoutMasters/handoutMaster1.xml"/><Relationship Id="rId208"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microsoft.com/office/2015/10/relationships/revisionInfo" Target="revisionInfo.xml"/><Relationship Id="rId190" Type="http://schemas.openxmlformats.org/officeDocument/2006/relationships/slide" Target="slides/slide186.xml"/><Relationship Id="rId204" Type="http://schemas.openxmlformats.org/officeDocument/2006/relationships/presProps" Target="pres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notesMaster" Target="notesMasters/notesMaster1.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custSel addSld delSld modSld modMainMaster">
      <pc:chgData name="Alfred Asterjadhi" userId="39de57b9-85c0-4fd1-aaac-8ca2b6560ad0" providerId="ADAL" clId="{36BF8B3F-75FE-4A0F-BC3A-B69A7D9732F7}" dt="2024-03-14T21:16:44.038" v="2275"/>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4T21:15:16.273" v="2238" actId="6549"/>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4T21:15:16.273" v="2238" actId="6549"/>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MasterChg chg="modSp mod">
        <pc:chgData name="Alfred Asterjadhi" userId="39de57b9-85c0-4fd1-aaac-8ca2b6560ad0" providerId="ADAL" clId="{36BF8B3F-75FE-4A0F-BC3A-B69A7D9732F7}" dt="2024-03-14T19:24:04.203" v="1659" actId="20577"/>
        <pc:sldMasterMkLst>
          <pc:docMk/>
          <pc:sldMasterMk cId="0" sldId="2147483648"/>
        </pc:sldMasterMkLst>
        <pc:spChg chg="mod">
          <ac:chgData name="Alfred Asterjadhi" userId="39de57b9-85c0-4fd1-aaac-8ca2b6560ad0" providerId="ADAL" clId="{36BF8B3F-75FE-4A0F-BC3A-B69A7D9732F7}" dt="2024-03-14T19:24:04.203" v="1659" actId="20577"/>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22056 in</a:t>
            </a:r>
            <a:r>
              <a:rPr lang="en-US" sz="1400" b="0" i="1" dirty="0">
                <a:cs typeface="Times New Roman" panose="02020603050405020304" pitchFamily="18" charset="0"/>
              </a:rPr>
              <a:t> </a:t>
            </a:r>
            <a:r>
              <a:rPr lang="en-US" sz="1400" b="0" dirty="0">
                <a:solidFill>
                  <a:schemeClr val="tx1"/>
                </a:solidFill>
                <a:hlinkClick r:id="rId2"/>
              </a:rPr>
              <a:t>11-24/294r1</a:t>
            </a:r>
            <a:r>
              <a:rPr lang="en-US" sz="1400" b="0" dirty="0">
                <a:solidFill>
                  <a:schemeClr val="tx1"/>
                </a:solidFill>
              </a:rPr>
              <a:t> &amp; </a:t>
            </a:r>
            <a:r>
              <a:rPr lang="en-US" sz="1400" b="0" dirty="0">
                <a:cs typeface="Times New Roman" panose="02020603050405020304" pitchFamily="18" charset="0"/>
              </a:rPr>
              <a:t>22103, 22209, 22214, 22322 in </a:t>
            </a:r>
            <a:r>
              <a:rPr lang="en-US" sz="1400" b="0" i="0" strike="noStrike" dirty="0">
                <a:solidFill>
                  <a:schemeClr val="tx1"/>
                </a:solidFill>
                <a:effectLst/>
                <a:hlinkClick r:id="rId3"/>
              </a:rPr>
              <a:t>11-24/341r0</a:t>
            </a:r>
            <a:r>
              <a:rPr lang="en-US" sz="1400" b="0" i="0" strike="noStrike" dirty="0">
                <a:solidFill>
                  <a:schemeClr val="tx1"/>
                </a:solidFill>
                <a:effectLst/>
              </a:rPr>
              <a:t> &amp; 22413  in </a:t>
            </a:r>
            <a:r>
              <a:rPr lang="en-US" sz="1400" b="0" i="0" strike="noStrike" dirty="0">
                <a:solidFill>
                  <a:srgbClr val="FF0000"/>
                </a:solidFill>
                <a:effectLst/>
                <a:hlinkClick r:id="rId4"/>
              </a:rPr>
              <a:t>11-24/319r4</a:t>
            </a:r>
            <a:r>
              <a:rPr lang="en-US" sz="1400" b="0" i="0" strike="noStrike" dirty="0">
                <a:solidFill>
                  <a:srgbClr val="FF0000"/>
                </a:solidFill>
                <a:effectLst/>
              </a:rPr>
              <a:t> </a:t>
            </a:r>
            <a:r>
              <a:rPr lang="en-US" sz="1400" b="0" i="0" strike="noStrike" dirty="0">
                <a:solidFill>
                  <a:schemeClr val="tx1"/>
                </a:solidFill>
                <a:effectLst/>
              </a:rPr>
              <a:t>&amp; 22197 in </a:t>
            </a:r>
            <a:r>
              <a:rPr lang="en-US" sz="1400" b="0" i="0" strike="noStrike" dirty="0">
                <a:solidFill>
                  <a:srgbClr val="FF0000"/>
                </a:solidFill>
                <a:effectLst/>
                <a:hlinkClick r:id="rId5"/>
              </a:rPr>
              <a:t>11-24/291r4</a:t>
            </a:r>
            <a:r>
              <a:rPr lang="en-US" sz="1400" b="0" i="0" strike="noStrike" dirty="0">
                <a:solidFill>
                  <a:srgbClr val="FF0000"/>
                </a:solidFill>
                <a:effectLst/>
              </a:rPr>
              <a:t> </a:t>
            </a:r>
            <a:r>
              <a:rPr lang="en-US" sz="1400" b="0" i="0" strike="noStrike" dirty="0">
                <a:solidFill>
                  <a:schemeClr val="tx1"/>
                </a:solidFill>
                <a:effectLst/>
              </a:rPr>
              <a:t>&amp; </a:t>
            </a:r>
            <a:r>
              <a:rPr lang="en-US" sz="1400" b="0" dirty="0">
                <a:solidFill>
                  <a:schemeClr val="tx1"/>
                </a:solidFill>
              </a:rPr>
              <a:t>22382, 22383 in </a:t>
            </a:r>
            <a:r>
              <a:rPr lang="en-US" sz="1400" b="0" i="0" strike="noStrike" dirty="0">
                <a:solidFill>
                  <a:srgbClr val="FF0000"/>
                </a:solidFill>
                <a:effectLst/>
                <a:hlinkClick r:id="rId6"/>
              </a:rPr>
              <a:t>11-24/300r4</a:t>
            </a:r>
            <a:r>
              <a:rPr lang="en-US" sz="1400" b="0" i="1" dirty="0">
                <a:cs typeface="Times New Roman" panose="02020603050405020304" pitchFamily="18" charset="0"/>
              </a:rPr>
              <a:t> [9 CIDs]</a:t>
            </a:r>
            <a:endParaRPr lang="en-US" sz="1400" b="0" i="1" strike="noStrike" dirty="0">
              <a:solidFill>
                <a:schemeClr val="tx1"/>
              </a:solidFill>
              <a:effectLst/>
            </a:endParaRPr>
          </a:p>
          <a:p>
            <a:pPr marL="285750" indent="-285750">
              <a:buFont typeface="Arial" panose="020B0604020202020204" pitchFamily="34" charset="0"/>
              <a:buChar char="•"/>
            </a:pPr>
            <a:r>
              <a:rPr lang="en-US" sz="1400" b="0" dirty="0">
                <a:cs typeface="Times New Roman" panose="02020603050405020304" pitchFamily="18" charset="0"/>
              </a:rPr>
              <a:t>22276, 22358, 22404, 22400, 22399, 22309, 22308, 22273, 22029, 22073, 22178, 22281, 22002 in </a:t>
            </a:r>
            <a:r>
              <a:rPr lang="en-US" sz="1400" b="0" dirty="0">
                <a:cs typeface="Times New Roman" panose="02020603050405020304" pitchFamily="18" charset="0"/>
                <a:hlinkClick r:id="rId7"/>
              </a:rPr>
              <a:t>11-24/324r3</a:t>
            </a:r>
            <a:r>
              <a:rPr lang="en-US" sz="1400" b="0" i="1" dirty="0">
                <a:cs typeface="Times New Roman" panose="02020603050405020304" pitchFamily="18" charset="0"/>
              </a:rPr>
              <a:t> [13 CIDs]</a:t>
            </a:r>
          </a:p>
          <a:p>
            <a:pPr marL="285750" indent="-285750">
              <a:buFont typeface="Arial" panose="020B0604020202020204" pitchFamily="34" charset="0"/>
              <a:buChar char="•"/>
            </a:pPr>
            <a:r>
              <a:rPr lang="en-US" sz="1400" b="0" dirty="0">
                <a:cs typeface="Times New Roman" panose="02020603050405020304" pitchFamily="18" charset="0"/>
              </a:rPr>
              <a:t>22354, 22385 in </a:t>
            </a:r>
            <a:r>
              <a:rPr lang="en-US" sz="1400" b="0" dirty="0">
                <a:cs typeface="Times New Roman" panose="02020603050405020304" pitchFamily="18" charset="0"/>
                <a:hlinkClick r:id="rId8"/>
              </a:rPr>
              <a:t>11-24/339r3</a:t>
            </a:r>
            <a:r>
              <a:rPr lang="en-US" sz="1400" b="0" dirty="0">
                <a:cs typeface="Times New Roman" panose="02020603050405020304" pitchFamily="18" charset="0"/>
              </a:rPr>
              <a:t> </a:t>
            </a:r>
            <a:r>
              <a:rPr lang="en-US" sz="1400" b="0" i="0" strike="noStrike" dirty="0">
                <a:solidFill>
                  <a:schemeClr val="tx1"/>
                </a:solidFill>
                <a:effectLst/>
              </a:rPr>
              <a:t>&amp; 22179, 22180 in </a:t>
            </a:r>
            <a:r>
              <a:rPr lang="en-US" sz="1400" b="0" dirty="0">
                <a:solidFill>
                  <a:schemeClr val="tx1"/>
                </a:solidFill>
                <a:hlinkClick r:id="rId9"/>
              </a:rPr>
              <a:t>11-24/483r0</a:t>
            </a:r>
            <a:r>
              <a:rPr lang="en-US" sz="1400" b="0" dirty="0">
                <a:solidFill>
                  <a:schemeClr val="tx1"/>
                </a:solidFill>
              </a:rPr>
              <a:t> &amp; 22098, 22191, 22231, 22339 in </a:t>
            </a:r>
            <a:r>
              <a:rPr lang="en-US" sz="1400" b="0" dirty="0">
                <a:solidFill>
                  <a:srgbClr val="FF0000"/>
                </a:solidFill>
                <a:hlinkClick r:id="rId10"/>
              </a:rPr>
              <a:t>11-24/588r1</a:t>
            </a:r>
            <a:r>
              <a:rPr lang="en-US" sz="1400" b="0" dirty="0">
                <a:solidFill>
                  <a:srgbClr val="FF0000"/>
                </a:solidFill>
              </a:rPr>
              <a:t> </a:t>
            </a:r>
            <a:r>
              <a:rPr lang="en-US" sz="1400" b="0" dirty="0">
                <a:solidFill>
                  <a:schemeClr val="tx1"/>
                </a:solidFill>
              </a:rPr>
              <a:t>&amp; 22224 in </a:t>
            </a:r>
            <a:r>
              <a:rPr lang="en-US" sz="1400" b="0" i="0" strike="noStrike" dirty="0">
                <a:solidFill>
                  <a:srgbClr val="FF0000"/>
                </a:solidFill>
                <a:effectLst/>
                <a:hlinkClick r:id="rId11"/>
              </a:rPr>
              <a:t>11-24/347r0</a:t>
            </a:r>
            <a:r>
              <a:rPr lang="en-US" sz="1400" b="0" i="0" strike="noStrike" dirty="0">
                <a:solidFill>
                  <a:srgbClr val="FF0000"/>
                </a:solidFill>
                <a:effectLst/>
              </a:rPr>
              <a:t> </a:t>
            </a:r>
            <a:r>
              <a:rPr lang="en-US" sz="1400" b="0" i="0" strike="noStrike" dirty="0">
                <a:solidFill>
                  <a:schemeClr val="tx1"/>
                </a:solidFill>
                <a:effectLst/>
              </a:rPr>
              <a:t>&amp; </a:t>
            </a:r>
            <a:r>
              <a:rPr lang="en-US" sz="1400" b="0" dirty="0">
                <a:cs typeface="Times New Roman" panose="02020603050405020304" pitchFamily="18" charset="0"/>
              </a:rPr>
              <a:t>22215 in </a:t>
            </a:r>
            <a:r>
              <a:rPr lang="en-US" sz="1400" b="0" i="0" strike="noStrike" dirty="0">
                <a:solidFill>
                  <a:srgbClr val="FF0000"/>
                </a:solidFill>
                <a:effectLst/>
                <a:hlinkClick r:id="rId12"/>
              </a:rPr>
              <a:t>11-24/356r0</a:t>
            </a:r>
            <a:r>
              <a:rPr lang="en-US" sz="1400" b="0" i="1" strike="noStrike" dirty="0">
                <a:solidFill>
                  <a:schemeClr val="tx1"/>
                </a:solidFill>
                <a:effectLst/>
              </a:rPr>
              <a:t> </a:t>
            </a:r>
            <a:r>
              <a:rPr lang="en-US" sz="1400" b="0" i="1" dirty="0">
                <a:solidFill>
                  <a:schemeClr val="tx1"/>
                </a:solidFill>
              </a:rPr>
              <a:t>[10 CIDs]</a:t>
            </a:r>
            <a:endParaRPr lang="en-US" sz="1400" b="0" i="1" strike="noStrike" dirty="0">
              <a:solidFill>
                <a:schemeClr val="tx1"/>
              </a:solidFill>
              <a:effectLst/>
            </a:endParaRPr>
          </a:p>
          <a:p>
            <a:pPr marL="285750" indent="-285750">
              <a:buFont typeface="Arial" panose="020B0604020202020204" pitchFamily="34" charset="0"/>
              <a:buChar char="•"/>
            </a:pPr>
            <a:r>
              <a:rPr lang="en-US" sz="1400" b="0" i="0" strike="noStrike" dirty="0">
                <a:solidFill>
                  <a:schemeClr val="tx1"/>
                </a:solidFill>
                <a:effectLst/>
              </a:rPr>
              <a:t>22375, 22025, 22037, 22396 in </a:t>
            </a:r>
            <a:r>
              <a:rPr lang="en-US" sz="1400" b="0" i="0" strike="noStrike" dirty="0">
                <a:solidFill>
                  <a:srgbClr val="FF0000"/>
                </a:solidFill>
                <a:effectLst/>
                <a:hlinkClick r:id="rId13"/>
              </a:rPr>
              <a:t>11-24/365r0</a:t>
            </a:r>
            <a:r>
              <a:rPr lang="en-US" sz="1400" b="0" i="0" strike="noStrike" dirty="0">
                <a:solidFill>
                  <a:srgbClr val="FF0000"/>
                </a:solidFill>
                <a:effectLst/>
              </a:rPr>
              <a:t> </a:t>
            </a:r>
            <a:r>
              <a:rPr lang="en-US" sz="1400" b="0" i="0" strike="noStrike" dirty="0">
                <a:solidFill>
                  <a:schemeClr val="tx1"/>
                </a:solidFill>
                <a:effectLst/>
              </a:rPr>
              <a:t>[4 CIDs]</a:t>
            </a:r>
            <a:endParaRPr lang="en-US" sz="1400" b="0" dirty="0">
              <a:solidFill>
                <a:schemeClr val="tx1"/>
              </a:solidFill>
              <a:cs typeface="Times New Roman" panose="02020603050405020304" pitchFamily="18" charset="0"/>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Subir Das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endParaRPr lang="en-US" sz="1800" dirty="0"/>
          </a:p>
          <a:p>
            <a:r>
              <a:rPr lang="en-US" sz="14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274487</TotalTime>
  <Words>29175</Words>
  <Application>Microsoft Office PowerPoint</Application>
  <PresentationFormat>On-screen Show (4:3)</PresentationFormat>
  <Paragraphs>2631</Paragraphs>
  <Slides>197</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197</vt:i4>
      </vt:variant>
    </vt:vector>
  </HeadingPairs>
  <TitlesOfParts>
    <vt:vector size="206"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2024-03-14T21:16:46Z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