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1"/>
  </p:notesMasterIdLst>
  <p:handoutMasterIdLst>
    <p:handoutMasterId r:id="rId202"/>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53" dt="2024-03-14T18:58:10.7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theme" Target="theme/theme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tableStyles" Target="tableStyle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microsoft.com/office/2016/11/relationships/changesInfo" Target="changesInfos/changesInfo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presProps" Target="presProps.xml"/><Relationship Id="rId208"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204"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notesMaster" Target="notesMasters/notes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handoutMaster" Target="handoutMasters/handoutMaster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3-14T19:06:36.651" v="1643" actId="20577"/>
      <pc:docMkLst>
        <pc:docMk/>
      </pc:docMkLst>
      <pc:sldChg chg="modSp mod">
        <pc:chgData name="Alfred Asterjadhi" userId="39de57b9-85c0-4fd1-aaac-8ca2b6560ad0" providerId="ADAL" clId="{36BF8B3F-75FE-4A0F-BC3A-B69A7D9732F7}" dt="2024-02-28T16:59:49.330" v="114"/>
        <pc:sldMkLst>
          <pc:docMk/>
          <pc:sldMk cId="231213387" sldId="1245"/>
        </pc:sldMkLst>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3T23:48:55.766" v="1137" actId="207"/>
        <pc:sldMkLst>
          <pc:docMk/>
          <pc:sldMk cId="3814739714" sldId="1246"/>
        </pc:sldMkLst>
        <pc:spChg chg="mod">
          <ac:chgData name="Alfred Asterjadhi" userId="39de57b9-85c0-4fd1-aaac-8ca2b6560ad0" providerId="ADAL" clId="{36BF8B3F-75FE-4A0F-BC3A-B69A7D9732F7}" dt="2024-03-09T18:02:42.352" v="260"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3T23:48:55.766" v="1137" actId="20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16:19:08.754" v="1360"/>
        <pc:sldMkLst>
          <pc:docMk/>
          <pc:sldMk cId="1513511096" sldId="1248"/>
        </pc:sldMkLst>
        <pc:spChg chg="mod">
          <ac:chgData name="Alfred Asterjadhi" userId="39de57b9-85c0-4fd1-aaac-8ca2b6560ad0" providerId="ADAL" clId="{36BF8B3F-75FE-4A0F-BC3A-B69A7D9732F7}" dt="2024-03-06T21:57:20.222" v="116"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16:19:08.754" v="1360"/>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17:10:26.414" v="1469" actId="20577"/>
        <pc:sldMkLst>
          <pc:docMk/>
          <pc:sldMk cId="1068528580" sldId="1251"/>
        </pc:sldMkLst>
        <pc:spChg chg="mod">
          <ac:chgData name="Alfred Asterjadhi" userId="39de57b9-85c0-4fd1-aaac-8ca2b6560ad0" providerId="ADAL" clId="{36BF8B3F-75FE-4A0F-BC3A-B69A7D9732F7}" dt="2024-03-11T14:01:44.505" v="630"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17:10:26.414" v="1469" actId="2057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3T23:51:14.954" v="1235" actId="20577"/>
        <pc:sldMkLst>
          <pc:docMk/>
          <pc:sldMk cId="3993089922" sldId="1252"/>
        </pc:sldMkLst>
        <pc:spChg chg="mod">
          <ac:chgData name="Alfred Asterjadhi" userId="39de57b9-85c0-4fd1-aaac-8ca2b6560ad0" providerId="ADAL" clId="{36BF8B3F-75FE-4A0F-BC3A-B69A7D9732F7}" dt="2024-03-12T04:27:32.529" v="878"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3T23:51:14.954" v="1235" actId="2057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16:15:47.785" v="1357" actId="20577"/>
        <pc:sldMkLst>
          <pc:docMk/>
          <pc:sldMk cId="733874026" sldId="1253"/>
        </pc:sldMkLst>
        <pc:spChg chg="mod">
          <ac:chgData name="Alfred Asterjadhi" userId="39de57b9-85c0-4fd1-aaac-8ca2b6560ad0" providerId="ADAL" clId="{36BF8B3F-75FE-4A0F-BC3A-B69A7D9732F7}" dt="2024-03-14T16:15:47.785" v="1357"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16:15:42.253" v="1354" actId="20577"/>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4T19:06:36.651" v="1643" actId="20577"/>
        <pc:sldMkLst>
          <pc:docMk/>
          <pc:sldMk cId="4181786973" sldId="1254"/>
        </pc:sldMkLst>
        <pc:spChg chg="mod">
          <ac:chgData name="Alfred Asterjadhi" userId="39de57b9-85c0-4fd1-aaac-8ca2b6560ad0" providerId="ADAL" clId="{36BF8B3F-75FE-4A0F-BC3A-B69A7D9732F7}" dt="2024-03-14T18:58:14.327" v="1472"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4T19:06:36.651" v="1643" actId="20577"/>
          <ac:spMkLst>
            <pc:docMk/>
            <pc:sldMk cId="4181786973" sldId="1254"/>
            <ac:spMk id="3" creationId="{93EB16D6-11CB-4092-9D44-C889CC5233EA}"/>
          </ac:spMkLst>
        </pc:spChg>
      </pc:sldChg>
      <pc:sldMasterChg chg="modSp mod">
        <pc:chgData name="Alfred Asterjadhi" userId="39de57b9-85c0-4fd1-aaac-8ca2b6560ad0" providerId="ADAL" clId="{36BF8B3F-75FE-4A0F-BC3A-B69A7D9732F7}" dt="2024-03-14T19:06:31.932" v="1642" actId="20577"/>
        <pc:sldMasterMkLst>
          <pc:docMk/>
          <pc:sldMasterMk cId="0" sldId="2147483648"/>
        </pc:sldMasterMkLst>
        <pc:spChg chg="mod">
          <ac:chgData name="Alfred Asterjadhi" userId="39de57b9-85c0-4fd1-aaac-8ca2b6560ad0" providerId="ADAL" clId="{36BF8B3F-75FE-4A0F-BC3A-B69A7D9732F7}" dt="2024-03-14T19:06:31.932" v="1642"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483-00-00be-cr-for-eht-link-adaptation.docx" TargetMode="External"/><Relationship Id="rId13" Type="http://schemas.openxmlformats.org/officeDocument/2006/relationships/hyperlink" Target="https://mentor.ieee.org/802.11/dcn/24/11-24-0329-00-00be-sb1-sounding-segmentation.docx" TargetMode="External"/><Relationship Id="rId3" Type="http://schemas.openxmlformats.org/officeDocument/2006/relationships/hyperlink" Target="https://mentor.ieee.org/802.11/dcn/24/11-24-0319-03-00be-cr-for-miscellaneous-cids-part-ii.docx" TargetMode="External"/><Relationship Id="rId7" Type="http://schemas.openxmlformats.org/officeDocument/2006/relationships/hyperlink" Target="https://mentor.ieee.org/802.11/dcn/24/11-24-0359-01-00be-d5-0-cr-for-p2p-buffer-report.docx" TargetMode="External"/><Relationship Id="rId12"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41-00-00be-sa-ballot-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94-01-00be-sa-ballot-cr-for-35-3-7-5.docx" TargetMode="External"/><Relationship Id="rId11" Type="http://schemas.openxmlformats.org/officeDocument/2006/relationships/hyperlink" Target="https://mentor.ieee.org/802.11/dcn/24/11-24-0356-00-00be-sa-ballot-cr-for-str.docx" TargetMode="External"/><Relationship Id="rId5" Type="http://schemas.openxmlformats.org/officeDocument/2006/relationships/hyperlink" Target="https://mentor.ieee.org/802.11/dcn/24/11-24-0300-03-00be-proposed-resolutions-for-cid-22382-cid-22383.docx" TargetMode="External"/><Relationship Id="rId15" Type="http://schemas.openxmlformats.org/officeDocument/2006/relationships/hyperlink" Target="https://mentor.ieee.org/802.11/dcn/24/11-24-0365-00-00be-proposed-resolutions-to-11be-initial-sa-ballot-cids-on-emlsr-link-number.docx" TargetMode="External"/><Relationship Id="rId10" Type="http://schemas.openxmlformats.org/officeDocument/2006/relationships/hyperlink" Target="https://mentor.ieee.org/802.11/dcn/24/11-24-0347-00-00be-sa-ballot-cr-for-a-mpdu-in-eht-ppdu.docx" TargetMode="External"/><Relationship Id="rId4" Type="http://schemas.openxmlformats.org/officeDocument/2006/relationships/hyperlink" Target="https://mentor.ieee.org/802.11/dcn/24/11-24-0291-03-00be-resolution-of-epcs-related-cids-sa-ballot.docx" TargetMode="External"/><Relationship Id="rId9" Type="http://schemas.openxmlformats.org/officeDocument/2006/relationships/hyperlink" Target="https://mentor.ieee.org/802.11/dcn/24/11-24-0588-00-00be-tgbe-sa1-resolution-to-mlo-mbssid-cids.docx" TargetMode="External"/><Relationship Id="rId14" Type="http://schemas.openxmlformats.org/officeDocument/2006/relationships/hyperlink" Target="https://mentor.ieee.org/802.11/dcn/24/11-24-0340-00-00be-sa-ballot-cr-for-35-3-16-8-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22197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22354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Monday AM1, Tuesday EVE, </a:t>
            </a:r>
            <a:r>
              <a:rPr lang="en-US" sz="1200" i="1"/>
              <a:t>and Thursday AM1 </a:t>
            </a:r>
            <a:r>
              <a:rPr lang="en-US" sz="1200" i="1" dirty="0"/>
              <a:t>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 in </a:t>
            </a:r>
            <a:r>
              <a:rPr lang="en-US" sz="1200" b="0" i="0" strike="noStrike" dirty="0">
                <a:solidFill>
                  <a:schemeClr val="tx1"/>
                </a:solidFill>
                <a:effectLst/>
                <a:hlinkClick r:id="rId2"/>
              </a:rPr>
              <a:t>341r0</a:t>
            </a:r>
            <a:r>
              <a:rPr lang="en-US" sz="1200" b="0" i="0" strike="noStrike" dirty="0">
                <a:solidFill>
                  <a:schemeClr val="tx1"/>
                </a:solidFill>
                <a:effectLst/>
              </a:rPr>
              <a:t> &amp;   in </a:t>
            </a:r>
            <a:r>
              <a:rPr lang="en-US" sz="1200" b="0" i="0" strike="noStrike" dirty="0">
                <a:solidFill>
                  <a:srgbClr val="FF0000"/>
                </a:solidFill>
                <a:effectLst/>
                <a:hlinkClick r:id="rId3"/>
              </a:rPr>
              <a:t>319r3</a:t>
            </a:r>
            <a:r>
              <a:rPr lang="en-US" sz="1200" b="0" i="0" strike="noStrike" dirty="0">
                <a:solidFill>
                  <a:srgbClr val="FF0000"/>
                </a:solidFill>
                <a:effectLst/>
              </a:rPr>
              <a:t> &amp; </a:t>
            </a:r>
            <a:r>
              <a:rPr lang="en-US" sz="1200" b="0" i="0" strike="noStrike" dirty="0">
                <a:solidFill>
                  <a:srgbClr val="FF0000"/>
                </a:solidFill>
                <a:effectLst/>
                <a:hlinkClick r:id="rId4"/>
              </a:rPr>
              <a:t>291r3</a:t>
            </a:r>
            <a:r>
              <a:rPr lang="en-US" sz="1200" b="0" i="0" strike="noStrike" dirty="0">
                <a:solidFill>
                  <a:srgbClr val="FF0000"/>
                </a:solidFill>
                <a:effectLst/>
              </a:rPr>
              <a:t> &amp; </a:t>
            </a:r>
            <a:r>
              <a:rPr lang="en-US" sz="1200" b="0" i="0" strike="noStrike" dirty="0">
                <a:solidFill>
                  <a:srgbClr val="FF0000"/>
                </a:solidFill>
                <a:effectLst/>
                <a:hlinkClick r:id="rId5"/>
              </a:rPr>
              <a:t>300r3</a:t>
            </a:r>
            <a:r>
              <a:rPr lang="en-US" sz="1200" b="0" i="1" dirty="0">
                <a:cs typeface="Times New Roman" panose="02020603050405020304" pitchFamily="18" charset="0"/>
              </a:rPr>
              <a:t>[3 CIDs]</a:t>
            </a:r>
          </a:p>
          <a:p>
            <a:pPr marL="285750" indent="-285750">
              <a:buFont typeface="Arial" panose="020B0604020202020204" pitchFamily="34" charset="0"/>
              <a:buChar char="•"/>
            </a:pPr>
            <a:r>
              <a:rPr lang="en-US" sz="1200" b="0" dirty="0">
                <a:cs typeface="Times New Roman" panose="02020603050405020304" pitchFamily="18" charset="0"/>
              </a:rPr>
              <a:t>in</a:t>
            </a:r>
            <a:r>
              <a:rPr lang="en-US" sz="1200" b="0" i="1" dirty="0">
                <a:cs typeface="Times New Roman" panose="02020603050405020304" pitchFamily="18" charset="0"/>
              </a:rPr>
              <a:t> </a:t>
            </a:r>
            <a:r>
              <a:rPr lang="en-US" sz="1200" b="0" dirty="0">
                <a:solidFill>
                  <a:schemeClr val="tx1"/>
                </a:solidFill>
                <a:hlinkClick r:id="rId6"/>
              </a:rPr>
              <a:t>294r1</a:t>
            </a:r>
            <a:r>
              <a:rPr lang="en-US" sz="1200" b="0" dirty="0">
                <a:solidFill>
                  <a:schemeClr val="tx1"/>
                </a:solidFill>
              </a:rPr>
              <a:t> &amp; in </a:t>
            </a:r>
            <a:r>
              <a:rPr lang="en-US" sz="1200" b="0" i="0" strike="noStrike" dirty="0">
                <a:solidFill>
                  <a:schemeClr val="tx1"/>
                </a:solidFill>
                <a:effectLst/>
                <a:hlinkClick r:id="rId7"/>
              </a:rPr>
              <a:t>359r2</a:t>
            </a:r>
            <a:r>
              <a:rPr lang="en-US" sz="1200" b="0" i="0" strike="noStrike" dirty="0">
                <a:solidFill>
                  <a:schemeClr val="tx1"/>
                </a:solidFill>
                <a:effectLst/>
              </a:rPr>
              <a:t> &amp; in </a:t>
            </a:r>
            <a:r>
              <a:rPr lang="en-US" sz="1200" b="0" dirty="0">
                <a:solidFill>
                  <a:schemeClr val="tx1"/>
                </a:solidFill>
                <a:hlinkClick r:id="rId8"/>
              </a:rPr>
              <a:t>483r0</a:t>
            </a:r>
            <a:r>
              <a:rPr lang="en-US" sz="1200" b="0" dirty="0">
                <a:solidFill>
                  <a:schemeClr val="tx1"/>
                </a:solidFill>
              </a:rPr>
              <a:t> &amp; in </a:t>
            </a:r>
            <a:r>
              <a:rPr lang="en-US" sz="1200" b="0" dirty="0">
                <a:solidFill>
                  <a:srgbClr val="FF0000"/>
                </a:solidFill>
                <a:hlinkClick r:id="rId9"/>
              </a:rPr>
              <a:t>588r0</a:t>
            </a:r>
            <a:r>
              <a:rPr lang="en-US" sz="1200" b="0" dirty="0">
                <a:solidFill>
                  <a:srgbClr val="FF0000"/>
                </a:solidFill>
              </a:rPr>
              <a:t> &amp; in </a:t>
            </a:r>
            <a:r>
              <a:rPr lang="en-US" sz="1200" b="0" i="0" strike="noStrike" dirty="0">
                <a:solidFill>
                  <a:srgbClr val="FF0000"/>
                </a:solidFill>
                <a:effectLst/>
                <a:hlinkClick r:id="rId10"/>
              </a:rPr>
              <a:t>347r0</a:t>
            </a:r>
            <a:r>
              <a:rPr lang="en-US" sz="1200" b="0" i="0" strike="noStrike" dirty="0">
                <a:solidFill>
                  <a:srgbClr val="FF0000"/>
                </a:solidFill>
                <a:effectLst/>
              </a:rPr>
              <a:t> &amp; </a:t>
            </a:r>
          </a:p>
          <a:p>
            <a:pPr marL="285750" indent="-285750">
              <a:buFont typeface="Arial" panose="020B0604020202020204" pitchFamily="34" charset="0"/>
              <a:buChar char="•"/>
            </a:pPr>
            <a:r>
              <a:rPr lang="en-US" sz="1200" b="0" dirty="0">
                <a:cs typeface="Times New Roman" panose="02020603050405020304" pitchFamily="18" charset="0"/>
              </a:rPr>
              <a:t>In </a:t>
            </a:r>
            <a:r>
              <a:rPr lang="en-US" sz="1200" b="0" i="0" strike="noStrike" dirty="0">
                <a:solidFill>
                  <a:srgbClr val="FF0000"/>
                </a:solidFill>
                <a:effectLst/>
                <a:hlinkClick r:id="rId11"/>
              </a:rPr>
              <a:t>356r0</a:t>
            </a:r>
            <a:r>
              <a:rPr lang="en-US" sz="1200" b="0" i="0" strike="noStrike" dirty="0">
                <a:solidFill>
                  <a:srgbClr val="FF0000"/>
                </a:solidFill>
                <a:effectLst/>
              </a:rPr>
              <a:t> &amp; </a:t>
            </a:r>
            <a:r>
              <a:rPr lang="en-US" sz="1200" b="0" dirty="0">
                <a:solidFill>
                  <a:srgbClr val="FF0000"/>
                </a:solidFill>
                <a:hlinkClick r:id="rId12"/>
              </a:rPr>
              <a:t>578r0</a:t>
            </a:r>
            <a:r>
              <a:rPr lang="en-US" sz="1200" b="0" dirty="0">
                <a:solidFill>
                  <a:srgbClr val="FF0000"/>
                </a:solidFill>
              </a:rPr>
              <a:t> &amp; in </a:t>
            </a:r>
            <a:r>
              <a:rPr lang="en-US" sz="1200" b="0" i="0" strike="noStrike" dirty="0">
                <a:solidFill>
                  <a:srgbClr val="FF0000"/>
                </a:solidFill>
                <a:effectLst/>
                <a:hlinkClick r:id="rId13"/>
              </a:rPr>
              <a:t>329r0</a:t>
            </a:r>
            <a:r>
              <a:rPr lang="en-US" sz="1200" b="0" i="0" strike="noStrike" dirty="0">
                <a:solidFill>
                  <a:srgbClr val="FF0000"/>
                </a:solidFill>
                <a:effectLst/>
              </a:rPr>
              <a:t> &amp; in </a:t>
            </a:r>
            <a:r>
              <a:rPr lang="en-US" sz="1200" b="0" i="0" strike="noStrike" dirty="0">
                <a:solidFill>
                  <a:srgbClr val="FF0000"/>
                </a:solidFill>
                <a:effectLst/>
                <a:hlinkClick r:id="rId14"/>
              </a:rPr>
              <a:t>340r0</a:t>
            </a:r>
            <a:r>
              <a:rPr lang="en-US" sz="1200" b="0" i="0" strike="noStrike" dirty="0">
                <a:solidFill>
                  <a:srgbClr val="FF0000"/>
                </a:solidFill>
                <a:effectLst/>
              </a:rPr>
              <a:t> &amp; in </a:t>
            </a:r>
            <a:r>
              <a:rPr lang="en-US" sz="1200" b="0" i="0" strike="noStrike" dirty="0">
                <a:solidFill>
                  <a:srgbClr val="FF0000"/>
                </a:solidFill>
                <a:effectLst/>
                <a:hlinkClick r:id="rId15"/>
              </a:rPr>
              <a:t>365r0</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274374</TotalTime>
  <Words>28989</Words>
  <Application>Microsoft Office PowerPoint</Application>
  <PresentationFormat>On-screen Show (4:3)</PresentationFormat>
  <Paragraphs>2620</Paragraphs>
  <Slides>196</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196</vt:i4>
      </vt:variant>
    </vt:vector>
  </HeadingPairs>
  <TitlesOfParts>
    <vt:vector size="205"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665 (MAC)</vt:lpstr>
      <vt:lpstr>Motions on March 14th</vt:lpstr>
      <vt:lpstr>Motion 666 (MAC)</vt:lpstr>
      <vt:lpstr>Motion 667 (Joint)</vt:lpstr>
      <vt:lpstr>Motion 668 (MAC)</vt:lpstr>
      <vt:lpstr>Motion 669 (Joint)</vt:lpstr>
      <vt:lpstr>Motion 670 (PHY)</vt:lpstr>
      <vt:lpstr>Motion 671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2024-03-14T19:06:40Z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