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0"/>
  </p:notesMasterIdLst>
  <p:handoutMasterIdLst>
    <p:handoutMasterId r:id="rId201"/>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52" dt="2024-03-14T16:31:48.9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5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tableStyles" Target="tableStyle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microsoft.com/office/2016/11/relationships/changesInfo" Target="changesInfos/changesInfo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microsoft.com/office/2015/10/relationships/revisionInfo" Target="revisionInfo.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190" Type="http://schemas.openxmlformats.org/officeDocument/2006/relationships/slide" Target="slides/slide186.xml"/><Relationship Id="rId204" Type="http://schemas.openxmlformats.org/officeDocument/2006/relationships/theme" Target="theme/theme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notesMaster" Target="notesMasters/notesMaster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handoutMaster" Target="handoutMasters/handoutMaster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presProps" Target="presProp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custSel addSld delSld modSld modMainMaster">
      <pc:chgData name="Alfred Asterjadhi" userId="39de57b9-85c0-4fd1-aaac-8ca2b6560ad0" providerId="ADAL" clId="{36BF8B3F-75FE-4A0F-BC3A-B69A7D9732F7}" dt="2024-03-14T17:10:26.414" v="1469" actId="20577"/>
      <pc:docMkLst>
        <pc:docMk/>
      </pc:docMkLst>
      <pc:sldChg chg="modSp mod">
        <pc:chgData name="Alfred Asterjadhi" userId="39de57b9-85c0-4fd1-aaac-8ca2b6560ad0" providerId="ADAL" clId="{36BF8B3F-75FE-4A0F-BC3A-B69A7D9732F7}" dt="2024-02-28T16:59:49.330" v="114"/>
        <pc:sldMkLst>
          <pc:docMk/>
          <pc:sldMk cId="231213387" sldId="1245"/>
        </pc:sldMkLst>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3T23:48:55.766" v="1137" actId="207"/>
        <pc:sldMkLst>
          <pc:docMk/>
          <pc:sldMk cId="3814739714" sldId="1246"/>
        </pc:sldMkLst>
        <pc:spChg chg="mod">
          <ac:chgData name="Alfred Asterjadhi" userId="39de57b9-85c0-4fd1-aaac-8ca2b6560ad0" providerId="ADAL" clId="{36BF8B3F-75FE-4A0F-BC3A-B69A7D9732F7}" dt="2024-03-09T18:02:42.352" v="260"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3T23:48:55.766" v="1137" actId="20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16:19:08.754" v="1360"/>
        <pc:sldMkLst>
          <pc:docMk/>
          <pc:sldMk cId="1513511096" sldId="1248"/>
        </pc:sldMkLst>
        <pc:spChg chg="mod">
          <ac:chgData name="Alfred Asterjadhi" userId="39de57b9-85c0-4fd1-aaac-8ca2b6560ad0" providerId="ADAL" clId="{36BF8B3F-75FE-4A0F-BC3A-B69A7D9732F7}" dt="2024-03-06T21:57:20.222" v="116"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16:19:08.754" v="1360"/>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17:10:26.414" v="1469" actId="20577"/>
        <pc:sldMkLst>
          <pc:docMk/>
          <pc:sldMk cId="1068528580" sldId="1251"/>
        </pc:sldMkLst>
        <pc:spChg chg="mod">
          <ac:chgData name="Alfred Asterjadhi" userId="39de57b9-85c0-4fd1-aaac-8ca2b6560ad0" providerId="ADAL" clId="{36BF8B3F-75FE-4A0F-BC3A-B69A7D9732F7}" dt="2024-03-11T14:01:44.505" v="630"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17:10:26.414" v="1469" actId="2057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3T23:51:14.954" v="1235" actId="20577"/>
        <pc:sldMkLst>
          <pc:docMk/>
          <pc:sldMk cId="3993089922" sldId="1252"/>
        </pc:sldMkLst>
        <pc:spChg chg="mod">
          <ac:chgData name="Alfred Asterjadhi" userId="39de57b9-85c0-4fd1-aaac-8ca2b6560ad0" providerId="ADAL" clId="{36BF8B3F-75FE-4A0F-BC3A-B69A7D9732F7}" dt="2024-03-12T04:27:32.529" v="878"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3T23:51:14.954" v="1235" actId="2057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16:15:47.785" v="1357" actId="20577"/>
        <pc:sldMkLst>
          <pc:docMk/>
          <pc:sldMk cId="733874026" sldId="1253"/>
        </pc:sldMkLst>
        <pc:spChg chg="mod">
          <ac:chgData name="Alfred Asterjadhi" userId="39de57b9-85c0-4fd1-aaac-8ca2b6560ad0" providerId="ADAL" clId="{36BF8B3F-75FE-4A0F-BC3A-B69A7D9732F7}" dt="2024-03-14T16:15:47.785" v="1357"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16:15:42.253" v="1354" actId="20577"/>
          <ac:spMkLst>
            <pc:docMk/>
            <pc:sldMk cId="733874026" sldId="1253"/>
            <ac:spMk id="3" creationId="{93EB16D6-11CB-4092-9D44-C889CC5233EA}"/>
          </ac:spMkLst>
        </pc:spChg>
      </pc:sldChg>
      <pc:sldMasterChg chg="modSp mod">
        <pc:chgData name="Alfred Asterjadhi" userId="39de57b9-85c0-4fd1-aaac-8ca2b6560ad0" providerId="ADAL" clId="{36BF8B3F-75FE-4A0F-BC3A-B69A7D9732F7}" dt="2024-03-14T17:10:02.164" v="1447" actId="20577"/>
        <pc:sldMasterMkLst>
          <pc:docMk/>
          <pc:sldMasterMk cId="0" sldId="2147483648"/>
        </pc:sldMasterMkLst>
        <pc:spChg chg="mod">
          <ac:chgData name="Alfred Asterjadhi" userId="39de57b9-85c0-4fd1-aaac-8ca2b6560ad0" providerId="ADAL" clId="{36BF8B3F-75FE-4A0F-BC3A-B69A7D9732F7}" dt="2024-03-14T17:10:02.164" v="1447"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0-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22197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22354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endParaRPr lang="en-US" sz="1200" i="1" dirty="0"/>
          </a:p>
          <a:p>
            <a:r>
              <a:rPr lang="en-US" sz="1200" i="1" dirty="0"/>
              <a:t>Note: These are CR docs that obtained ≥ 75% support during the straw poll phase of MAC Monday AM1, Tuesday EVE, </a:t>
            </a:r>
            <a:r>
              <a:rPr lang="en-US" sz="1200" i="1"/>
              <a:t>and Thursday AM1 </a:t>
            </a:r>
            <a:r>
              <a:rPr lang="en-US" sz="1200" i="1" dirty="0"/>
              <a:t>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274366</TotalTime>
  <Words>28878</Words>
  <Application>Microsoft Office PowerPoint</Application>
  <PresentationFormat>On-screen Show (4:3)</PresentationFormat>
  <Paragraphs>2606</Paragraphs>
  <Slides>195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195</vt:i4>
      </vt:variant>
    </vt:vector>
  </HeadingPairs>
  <TitlesOfParts>
    <vt:vector size="204"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665 (MAC)</vt:lpstr>
      <vt:lpstr>Motions on March 14th</vt:lpstr>
      <vt:lpstr>Motion 666 (MAC)</vt:lpstr>
      <vt:lpstr>Motion 667 (Joint)</vt:lpstr>
      <vt:lpstr>Motion 668 (MAC)</vt:lpstr>
      <vt:lpstr>Motion 669 (Joint)</vt:lpstr>
      <vt:lpstr>Motion 670 (PHY)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2024-03-14T17:10:27Z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