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7"/>
  </p:notesMasterIdLst>
  <p:handoutMasterIdLst>
    <p:handoutMasterId r:id="rId198"/>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BF8B3F-75FE-4A0F-BC3A-B69A7D9732F7}" v="17" dt="2024-03-11T01:14:39.4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136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199" Type="http://schemas.openxmlformats.org/officeDocument/2006/relationships/presProps" Target="presProps.xml"/><Relationship Id="rId203"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190" Type="http://schemas.openxmlformats.org/officeDocument/2006/relationships/slide" Target="slides/slide186.xml"/><Relationship Id="rId204"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viewProps" Target="viewProp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notesMaster" Target="notesMasters/notesMaster1.xml"/><Relationship Id="rId201" Type="http://schemas.openxmlformats.org/officeDocument/2006/relationships/theme" Target="theme/theme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handoutMaster" Target="handoutMasters/handoutMaster1.xml"/><Relationship Id="rId202" Type="http://schemas.openxmlformats.org/officeDocument/2006/relationships/tableStyles" Target="tableStyle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custSel addSld delSld modSld modMainMaster">
      <pc:chgData name="Alfred Asterjadhi" userId="39de57b9-85c0-4fd1-aaac-8ca2b6560ad0" providerId="ADAL" clId="{36BF8B3F-75FE-4A0F-BC3A-B69A7D9732F7}" dt="2024-03-11T01:15:58.557" v="628" actId="20577"/>
      <pc:docMkLst>
        <pc:docMk/>
      </pc:docMkLst>
      <pc:sldChg chg="modSp mod">
        <pc:chgData name="Alfred Asterjadhi" userId="39de57b9-85c0-4fd1-aaac-8ca2b6560ad0" providerId="ADAL" clId="{36BF8B3F-75FE-4A0F-BC3A-B69A7D9732F7}" dt="2024-02-28T16:59:49.330" v="114"/>
        <pc:sldMkLst>
          <pc:docMk/>
          <pc:sldMk cId="231213387" sldId="1245"/>
        </pc:sldMkLst>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1T01:15:11.290" v="626" actId="20577"/>
        <pc:sldMkLst>
          <pc:docMk/>
          <pc:sldMk cId="3814739714" sldId="1246"/>
        </pc:sldMkLst>
        <pc:spChg chg="mod">
          <ac:chgData name="Alfred Asterjadhi" userId="39de57b9-85c0-4fd1-aaac-8ca2b6560ad0" providerId="ADAL" clId="{36BF8B3F-75FE-4A0F-BC3A-B69A7D9732F7}" dt="2024-03-09T18:02:42.352" v="260"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1T01:15:11.290" v="626"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1T01:13:04.151" v="625" actId="207"/>
        <pc:sldMkLst>
          <pc:docMk/>
          <pc:sldMk cId="1513511096" sldId="1248"/>
        </pc:sldMkLst>
        <pc:spChg chg="mod">
          <ac:chgData name="Alfred Asterjadhi" userId="39de57b9-85c0-4fd1-aaac-8ca2b6560ad0" providerId="ADAL" clId="{36BF8B3F-75FE-4A0F-BC3A-B69A7D9732F7}" dt="2024-03-06T21:57:20.222" v="116"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1T01:13:04.151" v="625" actId="207"/>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MasterChg chg="modSp mod">
        <pc:chgData name="Alfred Asterjadhi" userId="39de57b9-85c0-4fd1-aaac-8ca2b6560ad0" providerId="ADAL" clId="{36BF8B3F-75FE-4A0F-BC3A-B69A7D9732F7}" dt="2024-03-11T01:15:58.557" v="628" actId="20577"/>
        <pc:sldMasterMkLst>
          <pc:docMk/>
          <pc:sldMasterMk cId="0" sldId="2147483648"/>
        </pc:sldMasterMkLst>
        <pc:spChg chg="mod">
          <ac:chgData name="Alfred Asterjadhi" userId="39de57b9-85c0-4fd1-aaac-8ca2b6560ad0" providerId="ADAL" clId="{36BF8B3F-75FE-4A0F-BC3A-B69A7D9732F7}" dt="2024-03-11T01:15:58.557" v="628"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802.11-23/442r41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22012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endParaRPr lang="en-US" sz="1200" b="0" i="1"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pPr marL="0" indent="0"/>
            <a:r>
              <a:rPr lang="en-US" sz="1600" dirty="0"/>
              <a:t>Result:</a:t>
            </a:r>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22286, 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p>
          <a:p>
            <a:pPr marL="285750" indent="-285750">
              <a:buFont typeface="Arial" panose="020B0604020202020204" pitchFamily="34" charset="0"/>
              <a:buChar char="•"/>
            </a:pP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 .</a:t>
            </a:r>
            <a:endParaRPr lang="en-US" sz="1600" b="0" dirty="0"/>
          </a:p>
          <a:p>
            <a:r>
              <a:rPr lang="en-US" sz="1600" dirty="0"/>
              <a:t>Result: .</a:t>
            </a:r>
            <a:endParaRPr lang="en-US" sz="1600" dirty="0">
              <a:highlight>
                <a:srgbClr val="00FF00"/>
              </a:highlight>
            </a:endParaRPr>
          </a:p>
          <a:p>
            <a:r>
              <a:rPr lang="en-US" sz="1200" i="1" dirty="0"/>
              <a:t>Note: These are CR docs that obtained ≥ 75% support during the straw poll phase of Joint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274175</TotalTime>
  <Words>28393</Words>
  <Application>Microsoft Office PowerPoint</Application>
  <PresentationFormat>On-screen Show (4:3)</PresentationFormat>
  <Paragraphs>2562</Paragraphs>
  <Slides>192</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192</vt:i4>
      </vt:variant>
    </vt:vector>
  </HeadingPairs>
  <TitlesOfParts>
    <vt:vector size="201" baseType="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665 (MAC)</vt:lpstr>
      <vt:lpstr>Motions on March 14th</vt:lpstr>
      <vt:lpstr>Motion 666 (MAC)</vt:lpstr>
      <vt:lpstr>Motion 667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2024-03-11T01:16:00Z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