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9"/>
  </p:notesMasterIdLst>
  <p:handoutMasterIdLst>
    <p:handoutMasterId r:id="rId200"/>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47" r:id="rId194"/>
    <p:sldId id="1249" r:id="rId195"/>
    <p:sldId id="1250" r:id="rId196"/>
    <p:sldId id="1248" r:id="rId197"/>
    <p:sldId id="1246" r:id="rId19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8" dt="2024-03-09T19:44:50.5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microsoft.com/office/2016/11/relationships/changesInfo" Target="changesInfos/changesInfo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microsoft.com/office/2015/10/relationships/revisionInfo" Target="revisionInfo.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notesMaster" Target="notesMasters/notesMaster1.xml"/><Relationship Id="rId203"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190" Type="http://schemas.openxmlformats.org/officeDocument/2006/relationships/slide" Target="slides/slide186.xml"/><Relationship Id="rId204"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handoutMaster" Target="handoutMasters/handoutMaster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presProps" Target="presProps.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viewProps" Target="viewProps.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modSld modMainMaster">
      <pc:chgData name="Alfred Asterjadhi" userId="39de57b9-85c0-4fd1-aaac-8ca2b6560ad0" providerId="ADAL" clId="{36BF8B3F-75FE-4A0F-BC3A-B69A7D9732F7}" dt="2024-03-09T20:16:21.248" v="268" actId="6549"/>
      <pc:docMkLst>
        <pc:docMk/>
      </pc:docMkLst>
      <pc:sldChg chg="modSp mod">
        <pc:chgData name="Alfred Asterjadhi" userId="39de57b9-85c0-4fd1-aaac-8ca2b6560ad0" providerId="ADAL" clId="{36BF8B3F-75FE-4A0F-BC3A-B69A7D9732F7}" dt="2024-02-28T16:59:49.330" v="114"/>
        <pc:sldMkLst>
          <pc:docMk/>
          <pc:sldMk cId="231213387" sldId="1245"/>
        </pc:sldMkLst>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09T18:02:42.352" v="260" actId="20577"/>
        <pc:sldMkLst>
          <pc:docMk/>
          <pc:sldMk cId="3814739714" sldId="1246"/>
        </pc:sldMkLst>
        <pc:spChg chg="mod">
          <ac:chgData name="Alfred Asterjadhi" userId="39de57b9-85c0-4fd1-aaac-8ca2b6560ad0" providerId="ADAL" clId="{36BF8B3F-75FE-4A0F-BC3A-B69A7D9732F7}" dt="2024-03-09T18:02:42.352" v="260" actId="20577"/>
          <ac:spMkLst>
            <pc:docMk/>
            <pc:sldMk cId="3814739714" sldId="1246"/>
            <ac:spMk id="2" creationId="{49510D9F-7498-4603-98A7-A6DB1EDD560E}"/>
          </ac:spMkLst>
        </pc:spChg>
        <pc:spChg chg="mod">
          <ac:chgData name="Alfred Asterjadhi" userId="39de57b9-85c0-4fd1-aaac-8ca2b6560ad0" providerId="ADAL" clId="{36BF8B3F-75FE-4A0F-BC3A-B69A7D9732F7}" dt="2024-02-27T03:36:36.279" v="64"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mod">
        <pc:chgData name="Alfred Asterjadhi" userId="39de57b9-85c0-4fd1-aaac-8ca2b6560ad0" providerId="ADAL" clId="{36BF8B3F-75FE-4A0F-BC3A-B69A7D9732F7}" dt="2024-03-09T19:44:34.259" v="262" actId="2057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09T18:01:31.685" v="254" actId="6549"/>
        <pc:sldMkLst>
          <pc:docMk/>
          <pc:sldMk cId="1513511096" sldId="1248"/>
        </pc:sldMkLst>
        <pc:spChg chg="mod">
          <ac:chgData name="Alfred Asterjadhi" userId="39de57b9-85c0-4fd1-aaac-8ca2b6560ad0" providerId="ADAL" clId="{36BF8B3F-75FE-4A0F-BC3A-B69A7D9732F7}" dt="2024-03-06T21:57:20.222" v="116"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06T21:59:26.053" v="183" actId="20577"/>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mod">
        <pc:chgData name="Alfred Asterjadhi" userId="39de57b9-85c0-4fd1-aaac-8ca2b6560ad0" providerId="ADAL" clId="{36BF8B3F-75FE-4A0F-BC3A-B69A7D9732F7}" dt="2024-03-09T18:01:03.465" v="246" actId="20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MasterChg chg="modSp mod">
        <pc:chgData name="Alfred Asterjadhi" userId="39de57b9-85c0-4fd1-aaac-8ca2b6560ad0" providerId="ADAL" clId="{36BF8B3F-75FE-4A0F-BC3A-B69A7D9732F7}" dt="2024-03-09T20:16:21.248" v="268" actId="6549"/>
        <pc:sldMasterMkLst>
          <pc:docMk/>
          <pc:sldMasterMk cId="0" sldId="2147483648"/>
        </pc:sldMasterMkLst>
        <pc:spChg chg="mod">
          <ac:chgData name="Alfred Asterjadhi" userId="39de57b9-85c0-4fd1-aaac-8ca2b6560ad0" providerId="ADAL" clId="{36BF8B3F-75FE-4A0F-BC3A-B69A7D9732F7}" dt="2024-03-09T20:16:21.248" v="268"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377-01-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1104757938"/>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rgbClr val="6B9F25"/>
              </a:solidFill>
            </a:endParaRPr>
          </a:p>
          <a:p>
            <a:r>
              <a:rPr lang="en-US" sz="1800" dirty="0"/>
              <a:t>Move: 					Second:</a:t>
            </a:r>
          </a:p>
          <a:p>
            <a:r>
              <a:rPr lang="en-US" sz="1800" dirty="0"/>
              <a:t>Discussion:</a:t>
            </a:r>
          </a:p>
          <a:p>
            <a:pPr marL="0" indent="0"/>
            <a:r>
              <a:rPr lang="en-US" sz="1800" dirty="0"/>
              <a:t>Result:</a:t>
            </a:r>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15409835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22239, 22242, 22243, 22244, 22245, 22246, 22247, 22101, 22361, 22362, 22363, 22379, 22380 in 11-24/289r2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22012 in 11-24/298r1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pPr marL="0" indent="0"/>
            <a:r>
              <a:rPr lang="en-US" sz="1600" dirty="0"/>
              <a:t>Result:</a:t>
            </a:r>
          </a:p>
          <a:p>
            <a:endParaRPr lang="en-US" sz="1200" i="1"/>
          </a:p>
          <a:p>
            <a:r>
              <a:rPr lang="en-US" sz="1200" i="1"/>
              <a:t>Note</a:t>
            </a:r>
            <a:r>
              <a:rPr lang="en-US" sz="1200" i="1" dirty="0"/>
              <a:t>: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 in … </a:t>
            </a:r>
            <a:r>
              <a:rPr lang="en-US" sz="1200" b="0" i="1" dirty="0">
                <a:cs typeface="Times New Roman" panose="02020603050405020304" pitchFamily="18" charset="0"/>
              </a:rPr>
              <a:t>[X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 .</a:t>
            </a:r>
            <a:endParaRPr lang="en-US" sz="1600" dirty="0">
              <a:highlight>
                <a:srgbClr val="00FF00"/>
              </a:highlight>
            </a:endParaRPr>
          </a:p>
          <a:p>
            <a:r>
              <a:rPr lang="en-US" sz="1200" i="1" dirty="0"/>
              <a:t>Note: These are CR docs that obtained ≥ 75% support during the straw poll phase </a:t>
            </a:r>
            <a:r>
              <a:rPr lang="en-US" sz="1200" i="1"/>
              <a:t>of Joint </a:t>
            </a:r>
            <a:r>
              <a:rPr lang="en-US" sz="1200" i="1" dirty="0"/>
              <a:t>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274142</TotalTime>
  <Words>28347</Words>
  <Application>Microsoft Office PowerPoint</Application>
  <PresentationFormat>On-screen Show (4:3)</PresentationFormat>
  <Paragraphs>2570</Paragraphs>
  <Slides>194</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194</vt:i4>
      </vt:variant>
    </vt:vector>
  </HeadingPairs>
  <TitlesOfParts>
    <vt:vector size="203"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665 (MAC)</vt:lpstr>
      <vt:lpstr>Motions on March 11th</vt:lpstr>
      <vt:lpstr>Approve TG Minutes</vt:lpstr>
      <vt:lpstr>Motions on March 14th</vt:lpstr>
      <vt:lpstr>Motion 666 (MAC)</vt:lpstr>
      <vt:lpstr>Motion 667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2024-03-09T20:16:24Z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