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5"/>
  </p:notesMasterIdLst>
  <p:handoutMasterIdLst>
    <p:handoutMasterId r:id="rId196"/>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46" r:id="rId19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BF8B3F-75FE-4A0F-BC3A-B69A7D9732F7}" v="1" dt="2024-02-21T17:16:14.2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1" d="100"/>
          <a:sy n="111" d="100"/>
        </p:scale>
        <p:origin x="1368" y="7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199" Type="http://schemas.openxmlformats.org/officeDocument/2006/relationships/theme" Target="theme/theme1.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notesMaster" Target="notesMasters/notesMaster1.xml"/><Relationship Id="rId190" Type="http://schemas.openxmlformats.org/officeDocument/2006/relationships/slide" Target="slides/slide186.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handoutMaster" Target="handoutMasters/handoutMaster1.xml"/><Relationship Id="rId200" Type="http://schemas.openxmlformats.org/officeDocument/2006/relationships/tableStyles" Target="tableStyles.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presProps" Target="presProps.xml"/><Relationship Id="rId201" Type="http://schemas.microsoft.com/office/2016/11/relationships/changesInfo" Target="changesInfos/changesInfo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viewProps" Target="viewProps.xml"/><Relationship Id="rId202" Type="http://schemas.microsoft.com/office/2015/10/relationships/revisionInfo" Target="revisionInfo.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custSel addSld modSld">
      <pc:chgData name="Alfred Asterjadhi" userId="39de57b9-85c0-4fd1-aaac-8ca2b6560ad0" providerId="ADAL" clId="{36BF8B3F-75FE-4A0F-BC3A-B69A7D9732F7}" dt="2024-02-27T03:36:36.279" v="64" actId="20577"/>
      <pc:docMkLst>
        <pc:docMk/>
      </pc:docMkLst>
      <pc:sldChg chg="modSp mod">
        <pc:chgData name="Alfred Asterjadhi" userId="39de57b9-85c0-4fd1-aaac-8ca2b6560ad0" providerId="ADAL" clId="{36BF8B3F-75FE-4A0F-BC3A-B69A7D9732F7}" dt="2024-02-21T17:16:28.016" v="40" actId="114"/>
        <pc:sldMkLst>
          <pc:docMk/>
          <pc:sldMk cId="231213387" sldId="1245"/>
        </pc:sldMkLst>
        <pc:spChg chg="mod">
          <ac:chgData name="Alfred Asterjadhi" userId="39de57b9-85c0-4fd1-aaac-8ca2b6560ad0" providerId="ADAL" clId="{36BF8B3F-75FE-4A0F-BC3A-B69A7D9732F7}" dt="2024-02-21T17:16:28.016" v="40" actId="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2-27T03:36:36.279" v="64" actId="20577"/>
        <pc:sldMkLst>
          <pc:docMk/>
          <pc:sldMk cId="3814739714" sldId="1246"/>
        </pc:sldMkLst>
        <pc:spChg chg="mod">
          <ac:chgData name="Alfred Asterjadhi" userId="39de57b9-85c0-4fd1-aaac-8ca2b6560ad0" providerId="ADAL" clId="{36BF8B3F-75FE-4A0F-BC3A-B69A7D9732F7}" dt="2024-02-27T03:36:07.246" v="47" actId="20577"/>
          <ac:spMkLst>
            <pc:docMk/>
            <pc:sldMk cId="3814739714" sldId="1246"/>
            <ac:spMk id="2" creationId="{49510D9F-7498-4603-98A7-A6DB1EDD560E}"/>
          </ac:spMkLst>
        </pc:spChg>
        <pc:spChg chg="mod">
          <ac:chgData name="Alfred Asterjadhi" userId="39de57b9-85c0-4fd1-aaac-8ca2b6560ad0" providerId="ADAL" clId="{36BF8B3F-75FE-4A0F-BC3A-B69A7D9732F7}" dt="2024-02-27T03:36:36.279" v="64" actId="20577"/>
          <ac:spMkLst>
            <pc:docMk/>
            <pc:sldMk cId="3814739714" sldId="1246"/>
            <ac:spMk id="3" creationId="{93EB16D6-11CB-4092-9D44-C889CC5233EA}"/>
          </ac:spMkLst>
        </pc:spChg>
      </pc:sld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802.11-23/442r39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 .</a:t>
            </a:r>
            <a:endParaRPr lang="en-US" sz="1600" dirty="0">
              <a:highlight>
                <a:srgbClr val="00FF00"/>
              </a:highlight>
            </a:endParaRPr>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 in … </a:t>
            </a:r>
            <a:r>
              <a:rPr lang="en-US" sz="1200" b="0" i="1" dirty="0">
                <a:cs typeface="Times New Roman" panose="02020603050405020304" pitchFamily="18" charset="0"/>
              </a:rPr>
              <a:t>[X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 .</a:t>
            </a:r>
            <a:endParaRPr lang="en-US" sz="1600" dirty="0">
              <a:highlight>
                <a:srgbClr val="00FF00"/>
              </a:highlight>
            </a:endParaRPr>
          </a:p>
          <a:p>
            <a:r>
              <a:rPr lang="en-US" sz="1200" i="1" dirty="0"/>
              <a:t>Note: These are CR docs that obtained ≥ 75% support during the straw poll phase </a:t>
            </a:r>
            <a:r>
              <a:rPr lang="en-US" sz="1200" i="1"/>
              <a:t>of Joint </a:t>
            </a:r>
            <a:r>
              <a:rPr lang="en-US" sz="1200" i="1" dirty="0"/>
              <a:t>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273897</TotalTime>
  <Words>28134</Words>
  <Application>Microsoft Office PowerPoint</Application>
  <PresentationFormat>On-screen Show (4:3)</PresentationFormat>
  <Paragraphs>2538</Paragraphs>
  <Slides>190</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190</vt:i4>
      </vt:variant>
    </vt:vector>
  </HeadingPairs>
  <TitlesOfParts>
    <vt:vector size="199" baseType="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665 (MAC)</vt:lpstr>
      <vt:lpstr>Motion 666 (Joint)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2024-02-27T03:36:37Z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