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3"/>
  </p:notesMasterIdLst>
  <p:handoutMasterIdLst>
    <p:handoutMasterId r:id="rId194"/>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38" r:id="rId19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427" dt="2023-12-20T16:13:54.7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notesMaster" Target="notesMasters/notesMaster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handoutMaster" Target="handoutMasters/handoutMaster1.xml"/><Relationship Id="rId199"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presProps" Target="presProps.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viewProps" Target="viewProps.xml"/><Relationship Id="rId200" Type="http://schemas.microsoft.com/office/2015/10/relationships/revisionInfo" Target="revisionInfo.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theme" Target="theme/theme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tableStyles" Target="tableStyle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2-20T17:03:28.053" v="17537" actId="1392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pc:chgData name="Alfred Asterjadhi" userId="39de57b9-85c0-4fd1-aaac-8ca2b6560ad0" providerId="ADAL" clId="{1B528289-06C2-42C8-A24F-58F9BB1555AF}" dt="2023-12-11T21:38:36.252" v="14898" actId="680"/>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17:03:28.053" v="17537" actId="13926"/>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17:03:28.053" v="17537" actId="13926"/>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802.11-23/442r38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	Seconded: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DBE36-1D4B-C61E-D133-5F399AF110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3EA548-ECD0-BFD4-2F16-C050F54012E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7924194-721E-2BEA-F47E-F6F260E550E1}"/>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38DD23C7-EE70-8DE9-79A0-B5A9B8C1FBB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F7D20D-612A-2432-17C5-73096ED07EC5}"/>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823996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263594</TotalTime>
  <Words>27852</Words>
  <Application>Microsoft Office PowerPoint</Application>
  <PresentationFormat>On-screen Show (4:3)</PresentationFormat>
  <Paragraphs>2511</Paragraphs>
  <Slides>188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188</vt:i4>
      </vt:variant>
    </vt:vector>
  </HeadingPairs>
  <TitlesOfParts>
    <vt:vector size="194"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2023-12-20T17:03:28Z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