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3"/>
  </p:notesMasterIdLst>
  <p:handoutMasterIdLst>
    <p:handoutMasterId r:id="rId194"/>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0" r:id="rId189"/>
    <p:sldId id="1243" r:id="rId190"/>
    <p:sldId id="1241" r:id="rId191"/>
    <p:sldId id="1238" r:id="rId19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28289-06C2-42C8-A24F-58F9BB1555AF}" v="425" dt="2023-12-20T00:38:06.3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4" d="100"/>
          <a:sy n="114" d="100"/>
        </p:scale>
        <p:origin x="158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notesMaster" Target="notesMasters/notesMaster1.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handoutMaster" Target="handoutMasters/handoutMaster1.xml"/><Relationship Id="rId199" Type="http://schemas.microsoft.com/office/2016/11/relationships/changesInfo" Target="changesInfos/changesInfo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presProps" Target="presProps.xml"/><Relationship Id="rId190" Type="http://schemas.openxmlformats.org/officeDocument/2006/relationships/slide" Target="slides/slide186.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viewProps" Target="viewProps.xml"/><Relationship Id="rId200" Type="http://schemas.microsoft.com/office/2015/10/relationships/revisionInfo" Target="revisionInfo.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theme" Target="theme/theme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tableStyles" Target="tableStyles.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3-12-20T00:48:44.731" v="17223" actId="20577"/>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pc:chgData name="Alfred Asterjadhi" userId="39de57b9-85c0-4fd1-aaac-8ca2b6560ad0" providerId="ADAL" clId="{1B528289-06C2-42C8-A24F-58F9BB1555AF}" dt="2023-12-11T21:38:36.252" v="14898" actId="680"/>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00:40:56.743" v="17221" actId="6549"/>
        <pc:sldMkLst>
          <pc:docMk/>
          <pc:sldMk cId="2711294827" sldId="1240"/>
        </pc:sldMkLst>
        <pc:spChg chg="mod">
          <ac:chgData name="Alfred Asterjadhi" userId="39de57b9-85c0-4fd1-aaac-8ca2b6560ad0" providerId="ADAL" clId="{1B528289-06C2-42C8-A24F-58F9BB1555AF}" dt="2023-12-20T00:40:29.811" v="17219" actId="20577"/>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00:40:56.743" v="17221" actId="6549"/>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11T21:43:12.434" v="15230"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11T21:42:37.845" v="15194"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00:40:24.868" v="17217" actId="20577"/>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00:36:01.449" v="17160" actId="40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mod">
        <pc:chgData name="Alfred Asterjadhi" userId="39de57b9-85c0-4fd1-aaac-8ca2b6560ad0" providerId="ADAL" clId="{1B528289-06C2-42C8-A24F-58F9BB1555AF}" dt="2023-12-20T00:35:17.844" v="17040" actId="20577"/>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00:35:17.844" v="17040" actId="20577"/>
          <ac:spMkLst>
            <pc:docMk/>
            <pc:sldMk cId="272423959" sldId="1243"/>
            <ac:spMk id="10" creationId="{99A414B4-2CCE-47B7-A036-CF3630BA2538}"/>
          </ac:spMkLst>
        </pc:spChg>
      </pc:sldChg>
      <pc:sldMasterChg chg="modSp mod">
        <pc:chgData name="Alfred Asterjadhi" userId="39de57b9-85c0-4fd1-aaac-8ca2b6560ad0" providerId="ADAL" clId="{1B528289-06C2-42C8-A24F-58F9BB1555AF}" dt="2023-12-20T00:48:44.731" v="17223" actId="20577"/>
        <pc:sldMasterMkLst>
          <pc:docMk/>
          <pc:sldMasterMk cId="0" sldId="2147483648"/>
        </pc:sldMasterMkLst>
        <pc:spChg chg="mod">
          <ac:chgData name="Alfred Asterjadhi" userId="39de57b9-85c0-4fd1-aaac-8ca2b6560ad0" providerId="ADAL" clId="{1B528289-06C2-42C8-A24F-58F9BB1555AF}" dt="2023-12-20T00:48:44.731" v="17223" actId="20577"/>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802.11-23/442r36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2" Type="http://schemas.openxmlformats.org/officeDocument/2006/relationships/hyperlink" Target="https://mentor.ieee.org/802.11/dcn/23/11-23-2208-02-00be-ieee-802-11be-lb280-comments.xlsx" TargetMode="External"/><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“Rejected” resolutions to the CIDs:</a:t>
            </a:r>
          </a:p>
          <a:p>
            <a:pPr marL="285750" indent="-285750">
              <a:buFont typeface="Arial" panose="020B0604020202020204" pitchFamily="34" charset="0"/>
              <a:buChar char="•"/>
            </a:pPr>
            <a:r>
              <a:rPr lang="en-US" sz="1100" b="0" dirty="0">
                <a:solidFill>
                  <a:schemeClr val="tx1"/>
                </a:solidFill>
              </a:rPr>
              <a:t>21136, 21137, 21138, 21139, 21140, 21141, 21142, 21143, 21144, 21145, 21146, 21147, 21148, 21149, 21150, 21151, 21152, 21153, 21154 </a:t>
            </a:r>
            <a:r>
              <a:rPr lang="en-US" sz="1100" b="0" i="1" dirty="0">
                <a:solidFill>
                  <a:schemeClr val="tx1"/>
                </a:solidFill>
              </a:rPr>
              <a:t>(</a:t>
            </a:r>
            <a:r>
              <a:rPr lang="en-US" sz="1100" i="1" dirty="0">
                <a:solidFill>
                  <a:schemeClr val="tx1"/>
                </a:solidFill>
              </a:rPr>
              <a:t>Al Petrick</a:t>
            </a:r>
            <a:r>
              <a:rPr lang="en-US" sz="1100" b="0" i="1" dirty="0">
                <a:solidFill>
                  <a:schemeClr val="tx1"/>
                </a:solidFill>
              </a:rPr>
              <a:t>) &amp; </a:t>
            </a:r>
            <a:r>
              <a:rPr lang="en-US" sz="1100" b="0" dirty="0">
                <a:solidFill>
                  <a:schemeClr val="tx1"/>
                </a:solidFill>
              </a:rPr>
              <a:t>21075, 21076, 21077, 21078 </a:t>
            </a:r>
            <a:r>
              <a:rPr lang="en-US" sz="1100" b="0" i="1" dirty="0">
                <a:solidFill>
                  <a:schemeClr val="tx1"/>
                </a:solidFill>
              </a:rPr>
              <a:t>(</a:t>
            </a:r>
            <a:r>
              <a:rPr lang="en-US" sz="1100" i="1" dirty="0">
                <a:solidFill>
                  <a:schemeClr val="tx1"/>
                </a:solidFill>
              </a:rPr>
              <a:t>Liwen</a:t>
            </a:r>
            <a:r>
              <a:rPr lang="en-US" sz="1100" b="0" i="1" dirty="0">
                <a:solidFill>
                  <a:schemeClr val="tx1"/>
                </a:solidFill>
              </a:rPr>
              <a:t>) &amp; </a:t>
            </a:r>
            <a:r>
              <a:rPr lang="en-US" sz="1100" b="0" dirty="0">
                <a:solidFill>
                  <a:schemeClr val="tx1"/>
                </a:solidFill>
              </a:rPr>
              <a:t>21006, 21007, 21008, 21010, 21028</a:t>
            </a:r>
            <a:r>
              <a:rPr lang="en-US" sz="1100" b="0" i="1" dirty="0">
                <a:solidFill>
                  <a:schemeClr val="tx1"/>
                </a:solidFill>
              </a:rPr>
              <a:t> (</a:t>
            </a:r>
            <a:r>
              <a:rPr lang="en-US" sz="1100" i="1" dirty="0">
                <a:solidFill>
                  <a:schemeClr val="tx1"/>
                </a:solidFill>
              </a:rPr>
              <a:t>Thomas</a:t>
            </a:r>
            <a:r>
              <a:rPr lang="en-US" sz="1100" b="0" i="1" dirty="0">
                <a:solidFill>
                  <a:schemeClr val="tx1"/>
                </a:solidFill>
              </a:rPr>
              <a:t>) [28 CIDs]</a:t>
            </a:r>
          </a:p>
          <a:p>
            <a:pPr marL="285750" indent="-285750">
              <a:buFont typeface="Arial" panose="020B0604020202020204" pitchFamily="34" charset="0"/>
              <a:buChar char="•"/>
            </a:pPr>
            <a:r>
              <a:rPr lang="en-US" sz="1100" b="0" dirty="0">
                <a:solidFill>
                  <a:schemeClr val="tx1"/>
                </a:solidFill>
              </a:rPr>
              <a:t>21018 </a:t>
            </a:r>
            <a:r>
              <a:rPr lang="en-US" sz="1100" b="0" i="1" dirty="0">
                <a:solidFill>
                  <a:schemeClr val="tx1"/>
                </a:solidFill>
              </a:rPr>
              <a:t>(</a:t>
            </a:r>
            <a:r>
              <a:rPr lang="en-US" sz="1100" i="1" dirty="0" err="1">
                <a:solidFill>
                  <a:schemeClr val="tx1"/>
                </a:solidFill>
              </a:rPr>
              <a:t>Weiyi</a:t>
            </a:r>
            <a:r>
              <a:rPr lang="en-US" sz="1100" b="0" i="1" dirty="0">
                <a:solidFill>
                  <a:schemeClr val="tx1"/>
                </a:solidFill>
              </a:rPr>
              <a:t>) &amp; </a:t>
            </a:r>
            <a:r>
              <a:rPr lang="en-US" sz="1100" b="0" dirty="0">
                <a:solidFill>
                  <a:schemeClr val="tx1"/>
                </a:solidFill>
              </a:rPr>
              <a:t>21000 </a:t>
            </a:r>
            <a:r>
              <a:rPr lang="en-US" sz="1100" b="0" i="1" dirty="0">
                <a:solidFill>
                  <a:schemeClr val="tx1"/>
                </a:solidFill>
              </a:rPr>
              <a:t>(</a:t>
            </a:r>
            <a:r>
              <a:rPr lang="en-US" sz="1100" i="1" dirty="0">
                <a:solidFill>
                  <a:schemeClr val="tx1"/>
                </a:solidFill>
              </a:rPr>
              <a:t>Xiaogang</a:t>
            </a:r>
            <a:r>
              <a:rPr lang="en-US" sz="1100" b="0" i="1" dirty="0">
                <a:solidFill>
                  <a:schemeClr val="tx1"/>
                </a:solidFill>
              </a:rPr>
              <a:t>) &amp; </a:t>
            </a:r>
            <a:r>
              <a:rPr lang="en-US" sz="1100" b="0" dirty="0">
                <a:solidFill>
                  <a:schemeClr val="tx1"/>
                </a:solidFill>
              </a:rPr>
              <a:t>21009, 21011, 21012, 21013 </a:t>
            </a:r>
            <a:r>
              <a:rPr lang="en-US" sz="1100" b="0" i="1" dirty="0">
                <a:solidFill>
                  <a:schemeClr val="tx1"/>
                </a:solidFill>
              </a:rPr>
              <a:t>(</a:t>
            </a:r>
            <a:r>
              <a:rPr lang="en-US" sz="1100" i="1" dirty="0">
                <a:solidFill>
                  <a:schemeClr val="tx1"/>
                </a:solidFill>
              </a:rPr>
              <a:t>Takuhiro</a:t>
            </a:r>
            <a:r>
              <a:rPr lang="en-US" sz="1100" b="0" i="1" dirty="0">
                <a:solidFill>
                  <a:schemeClr val="tx1"/>
                </a:solidFill>
              </a:rPr>
              <a:t>) &amp; </a:t>
            </a:r>
            <a:r>
              <a:rPr lang="en-US" sz="1100" b="0" dirty="0">
                <a:solidFill>
                  <a:schemeClr val="tx1"/>
                </a:solidFill>
              </a:rPr>
              <a:t>21015, 21016, 21017 </a:t>
            </a:r>
            <a:r>
              <a:rPr lang="en-US" sz="1100" i="1" dirty="0">
                <a:solidFill>
                  <a:schemeClr val="tx1"/>
                </a:solidFill>
              </a:rPr>
              <a:t>(Qing)</a:t>
            </a:r>
            <a:r>
              <a:rPr lang="en-US" sz="1100" b="0" i="1" dirty="0">
                <a:solidFill>
                  <a:schemeClr val="tx1"/>
                </a:solidFill>
              </a:rPr>
              <a:t> [9 CIDs]</a:t>
            </a:r>
          </a:p>
          <a:p>
            <a:pPr marL="285750" indent="-285750">
              <a:buFont typeface="Arial" panose="020B0604020202020204" pitchFamily="34" charset="0"/>
              <a:buChar char="•"/>
            </a:pPr>
            <a:r>
              <a:rPr lang="en-US" sz="1100" b="0" dirty="0">
                <a:solidFill>
                  <a:schemeClr val="tx1"/>
                </a:solidFill>
              </a:rPr>
              <a:t>21032, 21033, 21034, 21035, 21036, 21037, 21038, 21039, 21040, 21041, 21042, 21043 </a:t>
            </a:r>
            <a:r>
              <a:rPr lang="en-US" sz="1100" b="0" i="1" dirty="0">
                <a:solidFill>
                  <a:schemeClr val="tx1"/>
                </a:solidFill>
              </a:rPr>
              <a:t>(</a:t>
            </a:r>
            <a:r>
              <a:rPr lang="en-US" sz="1100" i="1" dirty="0" err="1">
                <a:solidFill>
                  <a:schemeClr val="tx1"/>
                </a:solidFill>
              </a:rPr>
              <a:t>Xiangdong</a:t>
            </a:r>
            <a:r>
              <a:rPr lang="en-US" sz="1100" b="0" i="1" dirty="0">
                <a:solidFill>
                  <a:schemeClr val="tx1"/>
                </a:solidFill>
              </a:rPr>
              <a:t>) [12 CIDs]</a:t>
            </a:r>
          </a:p>
          <a:p>
            <a:pPr marL="285750" indent="-285750">
              <a:buFont typeface="Arial" panose="020B0604020202020204" pitchFamily="34" charset="0"/>
              <a:buChar char="•"/>
            </a:pPr>
            <a:r>
              <a:rPr lang="en-US" sz="1100" b="0" dirty="0">
                <a:solidFill>
                  <a:schemeClr val="tx1"/>
                </a:solidFill>
              </a:rPr>
              <a:t>21093, 21094, 21095, 21096, 21097, 21098, 21099, 21100</a:t>
            </a:r>
            <a:r>
              <a:rPr lang="en-US" sz="1100" b="0" i="1" dirty="0">
                <a:solidFill>
                  <a:schemeClr val="tx1"/>
                </a:solidFill>
              </a:rPr>
              <a:t> (</a:t>
            </a:r>
            <a:r>
              <a:rPr lang="en-US" sz="1100" i="1" dirty="0">
                <a:solidFill>
                  <a:schemeClr val="tx1"/>
                </a:solidFill>
              </a:rPr>
              <a:t>Kazuto</a:t>
            </a:r>
            <a:r>
              <a:rPr lang="en-US" sz="1100" b="0" i="1" dirty="0">
                <a:solidFill>
                  <a:schemeClr val="tx1"/>
                </a:solidFill>
              </a:rPr>
              <a:t>) &amp;</a:t>
            </a:r>
            <a:r>
              <a:rPr lang="en-US" sz="1100" b="0" dirty="0">
                <a:solidFill>
                  <a:schemeClr val="tx1"/>
                </a:solidFill>
              </a:rPr>
              <a:t> 21060</a:t>
            </a:r>
            <a:r>
              <a:rPr lang="en-US" sz="1100" b="0" i="1" dirty="0">
                <a:solidFill>
                  <a:schemeClr val="tx1"/>
                </a:solidFill>
              </a:rPr>
              <a:t> (</a:t>
            </a:r>
            <a:r>
              <a:rPr lang="en-US" sz="1100" i="1" dirty="0" err="1">
                <a:solidFill>
                  <a:schemeClr val="tx1"/>
                </a:solidFill>
              </a:rPr>
              <a:t>Massinissa</a:t>
            </a:r>
            <a:r>
              <a:rPr lang="en-US" sz="1100" b="0" i="1" dirty="0">
                <a:solidFill>
                  <a:schemeClr val="tx1"/>
                </a:solidFill>
              </a:rPr>
              <a:t>) &amp; 21014 </a:t>
            </a:r>
            <a:r>
              <a:rPr lang="en-US" sz="1100" i="1" dirty="0">
                <a:solidFill>
                  <a:schemeClr val="tx1"/>
                </a:solidFill>
              </a:rPr>
              <a:t>(Yusuke)</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21001, 21002, 21003, 21004, 21005</a:t>
            </a:r>
            <a:r>
              <a:rPr lang="en-US" sz="1100" b="0" i="1" dirty="0">
                <a:solidFill>
                  <a:schemeClr val="tx1"/>
                </a:solidFill>
              </a:rPr>
              <a:t> (</a:t>
            </a:r>
            <a:r>
              <a:rPr lang="en-US" sz="1100" i="1" dirty="0">
                <a:solidFill>
                  <a:schemeClr val="tx1"/>
                </a:solidFill>
              </a:rPr>
              <a:t>Lei Zhou</a:t>
            </a:r>
            <a:r>
              <a:rPr lang="en-US" sz="1100" b="0" i="1" dirty="0">
                <a:solidFill>
                  <a:schemeClr val="tx1"/>
                </a:solidFill>
              </a:rPr>
              <a:t>) &amp; </a:t>
            </a:r>
            <a:r>
              <a:rPr lang="en-US" sz="1100" b="0" dirty="0">
                <a:solidFill>
                  <a:schemeClr val="tx1"/>
                </a:solidFill>
              </a:rPr>
              <a:t>21020</a:t>
            </a:r>
            <a:r>
              <a:rPr lang="en-US" sz="1100" b="0" i="1" dirty="0">
                <a:solidFill>
                  <a:schemeClr val="tx1"/>
                </a:solidFill>
              </a:rPr>
              <a:t> (</a:t>
            </a:r>
            <a:r>
              <a:rPr lang="en-US" sz="1100" i="1" dirty="0">
                <a:solidFill>
                  <a:schemeClr val="tx1"/>
                </a:solidFill>
              </a:rPr>
              <a:t>Xiangxin Gu</a:t>
            </a:r>
            <a:r>
              <a:rPr lang="en-US" sz="1100" b="0" i="1" dirty="0">
                <a:solidFill>
                  <a:schemeClr val="tx1"/>
                </a:solidFill>
              </a:rPr>
              <a:t>) &amp; </a:t>
            </a:r>
            <a:r>
              <a:rPr lang="en-US" sz="1100" b="0" dirty="0">
                <a:solidFill>
                  <a:schemeClr val="tx1"/>
                </a:solidFill>
              </a:rPr>
              <a:t>21059, 21073, 21074 </a:t>
            </a:r>
            <a:r>
              <a:rPr lang="en-US" sz="1100" b="0" i="1" dirty="0">
                <a:solidFill>
                  <a:schemeClr val="tx1"/>
                </a:solidFill>
              </a:rPr>
              <a:t>(</a:t>
            </a:r>
            <a:r>
              <a:rPr lang="en-US" sz="1100" i="1" dirty="0">
                <a:solidFill>
                  <a:schemeClr val="tx1"/>
                </a:solidFill>
              </a:rPr>
              <a:t>Stephane</a:t>
            </a:r>
            <a:r>
              <a:rPr lang="en-US" sz="1100" b="0" i="1" dirty="0">
                <a:solidFill>
                  <a:schemeClr val="tx1"/>
                </a:solidFill>
              </a:rPr>
              <a:t>) [9 CIDs]</a:t>
            </a:r>
          </a:p>
          <a:p>
            <a:pPr marL="285750" indent="-285750">
              <a:buFont typeface="Arial" panose="020B0604020202020204" pitchFamily="34" charset="0"/>
              <a:buChar char="•"/>
            </a:pPr>
            <a:r>
              <a:rPr lang="en-US" sz="1100" b="0" dirty="0">
                <a:solidFill>
                  <a:schemeClr val="tx1"/>
                </a:solidFill>
              </a:rPr>
              <a:t>21021, 21022, 21023, 21024, 21025, 21026, 21027 </a:t>
            </a:r>
            <a:r>
              <a:rPr lang="en-US" sz="1100" b="0" i="1" dirty="0">
                <a:solidFill>
                  <a:schemeClr val="tx1"/>
                </a:solidFill>
              </a:rPr>
              <a:t>(</a:t>
            </a:r>
            <a:r>
              <a:rPr lang="en-US" sz="1100" i="1" dirty="0" err="1">
                <a:solidFill>
                  <a:schemeClr val="tx1"/>
                </a:solidFill>
              </a:rPr>
              <a:t>Yingqiao</a:t>
            </a:r>
            <a:r>
              <a:rPr lang="en-US" sz="1100" b="0" i="1" dirty="0">
                <a:solidFill>
                  <a:schemeClr val="tx1"/>
                </a:solidFill>
              </a:rPr>
              <a:t>) &amp; 21053, 21054 (</a:t>
            </a:r>
            <a:r>
              <a:rPr lang="en-US" sz="1100" i="1" dirty="0">
                <a:solidFill>
                  <a:schemeClr val="tx1"/>
                </a:solidFill>
              </a:rPr>
              <a:t>Mickael</a:t>
            </a:r>
            <a:r>
              <a:rPr lang="en-US" sz="1100" b="0" i="1" dirty="0">
                <a:solidFill>
                  <a:schemeClr val="tx1"/>
                </a:solidFill>
              </a:rPr>
              <a:t>) &amp; 21029 </a:t>
            </a:r>
            <a:r>
              <a:rPr lang="en-US" sz="1100" i="1" dirty="0">
                <a:solidFill>
                  <a:schemeClr val="tx1"/>
                </a:solidFill>
              </a:rPr>
              <a:t>(Henry)</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21044, 21045, 21046, 21047, 21048, 21049, 21050, 21051 </a:t>
            </a:r>
            <a:r>
              <a:rPr lang="en-US" sz="1100" b="0" i="1" dirty="0">
                <a:solidFill>
                  <a:schemeClr val="tx1"/>
                </a:solidFill>
              </a:rPr>
              <a:t>(</a:t>
            </a:r>
            <a:r>
              <a:rPr lang="en-US" sz="1100" i="1" dirty="0">
                <a:solidFill>
                  <a:schemeClr val="tx1"/>
                </a:solidFill>
              </a:rPr>
              <a:t>Pascal</a:t>
            </a:r>
            <a:r>
              <a:rPr lang="en-US" sz="1100" b="0" i="1" dirty="0">
                <a:solidFill>
                  <a:schemeClr val="tx1"/>
                </a:solidFill>
              </a:rPr>
              <a:t>) &amp; 21072 (</a:t>
            </a:r>
            <a:r>
              <a:rPr lang="en-US" sz="1100" i="1" dirty="0">
                <a:solidFill>
                  <a:schemeClr val="tx1"/>
                </a:solidFill>
              </a:rPr>
              <a:t>Guido</a:t>
            </a:r>
            <a:r>
              <a:rPr lang="en-US" sz="1100" b="0" i="1" dirty="0">
                <a:solidFill>
                  <a:schemeClr val="tx1"/>
                </a:solidFill>
              </a:rPr>
              <a:t>) &amp; 21052 (</a:t>
            </a:r>
            <a:r>
              <a:rPr lang="en-US" sz="1100" i="1" dirty="0">
                <a:solidFill>
                  <a:schemeClr val="tx1"/>
                </a:solidFill>
              </a:rPr>
              <a:t>Romain</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100" i="1" dirty="0">
                <a:solidFill>
                  <a:schemeClr val="tx1"/>
                </a:solidFill>
              </a:rPr>
              <a:t>Rubayet</a:t>
            </a:r>
            <a:r>
              <a:rPr lang="en-US" sz="1100" b="0" dirty="0">
                <a:solidFill>
                  <a:schemeClr val="tx1"/>
                </a:solidFill>
              </a:rPr>
              <a:t>) </a:t>
            </a:r>
            <a:r>
              <a:rPr lang="en-US" sz="1100" b="0" i="1" dirty="0">
                <a:solidFill>
                  <a:schemeClr val="tx1"/>
                </a:solidFill>
              </a:rPr>
              <a:t>[46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21079, 21080, 21081, 21082, 21083, 21085, 21086, 21090 </a:t>
            </a:r>
            <a:r>
              <a:rPr lang="en-US" sz="1100" i="1" dirty="0">
                <a:solidFill>
                  <a:schemeClr val="tx1"/>
                </a:solidFill>
              </a:rPr>
              <a:t>(Mark H.) </a:t>
            </a:r>
            <a:r>
              <a:rPr lang="en-US" sz="1100" b="0" dirty="0">
                <a:solidFill>
                  <a:schemeClr val="tx1"/>
                </a:solidFill>
              </a:rPr>
              <a:t>&amp; 21030, 21031 </a:t>
            </a:r>
            <a:r>
              <a:rPr lang="en-US" sz="1100" dirty="0">
                <a:solidFill>
                  <a:schemeClr val="tx1"/>
                </a:solidFill>
              </a:rPr>
              <a:t>(Qi)</a:t>
            </a:r>
            <a:r>
              <a:rPr lang="en-US" sz="1100" b="0" dirty="0">
                <a:solidFill>
                  <a:schemeClr val="tx1"/>
                </a:solidFill>
              </a:rPr>
              <a:t> </a:t>
            </a:r>
            <a:r>
              <a:rPr lang="en-US" sz="1100" b="0" i="1" dirty="0">
                <a:solidFill>
                  <a:schemeClr val="tx1"/>
                </a:solidFill>
              </a:rPr>
              <a:t>[10 CIDs]</a:t>
            </a:r>
            <a:endParaRPr lang="en-US" sz="1100" b="0" dirty="0">
              <a:solidFill>
                <a:schemeClr val="tx1"/>
              </a:solidFill>
            </a:endParaRPr>
          </a:p>
          <a:p>
            <a:pPr marL="0" indent="0"/>
            <a:r>
              <a:rPr lang="en-US" sz="1200" dirty="0">
                <a:solidFill>
                  <a:schemeClr val="tx1"/>
                </a:solidFill>
              </a:rPr>
              <a:t>With the following rejection reason: “The commenter has withdrawn the comment”. </a:t>
            </a:r>
          </a:p>
          <a:p>
            <a:pPr marL="0" indent="0"/>
            <a:endParaRPr lang="en-US" sz="1200" dirty="0"/>
          </a:p>
          <a:p>
            <a:pPr marL="0" indent="0"/>
            <a:r>
              <a:rPr lang="en-US" sz="1200" dirty="0"/>
              <a:t>Move: 				Second:</a:t>
            </a:r>
          </a:p>
          <a:p>
            <a:pPr marL="0" indent="0"/>
            <a:r>
              <a:rPr lang="en-US" sz="1200" dirty="0"/>
              <a:t>Discussion:</a:t>
            </a:r>
          </a:p>
          <a:p>
            <a:pPr marL="0" indent="0"/>
            <a:r>
              <a:rPr lang="en-US" sz="1200" dirty="0"/>
              <a:t>Result:</a:t>
            </a:r>
          </a:p>
          <a:p>
            <a:pPr marL="0" indent="0"/>
            <a:r>
              <a:rPr lang="en-US" sz="1100" dirty="0"/>
              <a:t>Note: These are CIDs for which the commenters have already sent an e-mail requesting withdrawal of the CIDs.</a:t>
            </a:r>
          </a:p>
          <a:p>
            <a:pPr marL="0" indent="0"/>
            <a:endParaRPr lang="en-US" sz="12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11-23/2208r2</a:t>
            </a:r>
            <a:r>
              <a:rPr lang="en-US" sz="1600" dirty="0">
                <a:solidFill>
                  <a:schemeClr val="tx1"/>
                </a:solidFill>
              </a:rPr>
              <a:t>, except for the CIDs listed in Motion 672</a:t>
            </a:r>
            <a:endParaRPr lang="en-US" sz="1600" dirty="0"/>
          </a:p>
          <a:p>
            <a:pPr marL="0" indent="0"/>
            <a:r>
              <a:rPr lang="en-US" sz="1600" dirty="0"/>
              <a:t>Move: 			Second: </a:t>
            </a:r>
          </a:p>
          <a:p>
            <a:pPr marL="0" indent="0"/>
            <a:r>
              <a:rPr lang="en-US" sz="1600" dirty="0"/>
              <a:t>Discussion: </a:t>
            </a:r>
          </a:p>
          <a:p>
            <a:pPr marL="0" indent="0"/>
            <a:r>
              <a:rPr lang="en-US" sz="1600" dirty="0"/>
              <a:t>Result: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 (Conditional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a:t>
            </a:r>
          </a:p>
          <a:p>
            <a:pPr marL="0" indent="0"/>
            <a:r>
              <a:rPr lang="en-US" sz="1400" dirty="0"/>
              <a:t>Discussion:</a:t>
            </a:r>
          </a:p>
          <a:p>
            <a:pPr marL="0" indent="0"/>
            <a:r>
              <a:rPr lang="en-US" sz="1400" dirty="0"/>
              <a:t>Result:</a:t>
            </a:r>
          </a:p>
          <a:p>
            <a:pPr marL="0" indent="0"/>
            <a:endParaRPr lang="en-US" sz="1400" dirty="0"/>
          </a:p>
          <a:p>
            <a:pPr marL="0" indent="0"/>
            <a:r>
              <a:rPr lang="en-US" sz="1200" dirty="0"/>
              <a:t>Note: These are CIDs that the commenter has indicated willingness to withdraw the comments if the group agrees to not make any changes to TGbe D5.0 out of this LB280. Commenter will need to send an e-mail with withdrawal request to the TGbe chair and TGbe editor.</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242395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Seconded:</a:t>
            </a:r>
          </a:p>
          <a:p>
            <a:r>
              <a:rPr lang="en-GB" altLang="en-US" sz="2000" dirty="0"/>
              <a:t>Result:</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DBE36-1D4B-C61E-D133-5F399AF1101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3EA548-ECD0-BFD4-2F16-C050F54012E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7924194-721E-2BEA-F47E-F6F260E550E1}"/>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38DD23C7-EE70-8DE9-79A0-B5A9B8C1FBB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F7D20D-612A-2432-17C5-73096ED07EC5}"/>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823996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262656</TotalTime>
  <Words>27859</Words>
  <Application>Microsoft Office PowerPoint</Application>
  <PresentationFormat>On-screen Show (4:3)</PresentationFormat>
  <Paragraphs>2512</Paragraphs>
  <Slides>188</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188</vt:i4>
      </vt:variant>
    </vt:vector>
  </HeadingPairs>
  <TitlesOfParts>
    <vt:vector size="194" baseType="lpstr">
      <vt:lpstr>Arial</vt:lpstr>
      <vt:lpstr>Arial Black</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vt:lpstr>
      <vt:lpstr>Motion 672 (Conditional Withdrawal)</vt:lpstr>
      <vt:lpstr>SA Ballot Motion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2023-12-20T00:48:46Z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