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1"/>
  </p:notesMasterIdLst>
  <p:handoutMasterIdLst>
    <p:handoutMasterId r:id="rId192"/>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0" r:id="rId188"/>
    <p:sldId id="1241" r:id="rId189"/>
    <p:sldId id="1238" r:id="rId19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388" dt="2023-12-11T21:41:34.1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58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notesMaster" Target="notesMasters/notes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handoutMaster" Target="handoutMasters/handout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presProps" Target="pres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theme" Target="theme/theme1.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tableStyles" Target="tableStyle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microsoft.com/office/2016/11/relationships/changesInfo" Target="changesInfos/changesInfo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microsoft.com/office/2015/10/relationships/revisionInfo" Target="revisionInfo.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2-12T20:35:31.989" v="15238"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pc:chgData name="Alfred Asterjadhi" userId="39de57b9-85c0-4fd1-aaac-8ca2b6560ad0" providerId="ADAL" clId="{1B528289-06C2-42C8-A24F-58F9BB1555AF}" dt="2023-12-11T21:38:36.252" v="14898" actId="680"/>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pc:chgData name="Alfred Asterjadhi" userId="39de57b9-85c0-4fd1-aaac-8ca2b6560ad0" providerId="ADAL" clId="{1B528289-06C2-42C8-A24F-58F9BB1555AF}" dt="2023-12-11T21:43:49.534" v="15236" actId="20577"/>
        <pc:sldMkLst>
          <pc:docMk/>
          <pc:sldMk cId="2711294827" sldId="1240"/>
        </pc:sldMkLst>
        <pc:spChg chg="mod">
          <ac:chgData name="Alfred Asterjadhi" userId="39de57b9-85c0-4fd1-aaac-8ca2b6560ad0" providerId="ADAL" clId="{1B528289-06C2-42C8-A24F-58F9BB1555AF}" dt="2023-12-11T21:43:49.534" v="15236" actId="20577"/>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11T21:41:10.789" v="15112" actId="403"/>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11T21:43:12.434" v="15230"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11T21:42:37.845" v="15194"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MasterChg chg="modSp mod">
        <pc:chgData name="Alfred Asterjadhi" userId="39de57b9-85c0-4fd1-aaac-8ca2b6560ad0" providerId="ADAL" clId="{1B528289-06C2-42C8-A24F-58F9BB1555AF}" dt="2023-12-12T20:35:31.989" v="15238" actId="6549"/>
        <pc:sldMasterMkLst>
          <pc:docMk/>
          <pc:sldMasterMk cId="0" sldId="2147483648"/>
        </pc:sldMasterMkLst>
        <pc:spChg chg="mod">
          <ac:chgData name="Alfred Asterjadhi" userId="39de57b9-85c0-4fd1-aaac-8ca2b6560ad0" providerId="ADAL" clId="{1B528289-06C2-42C8-A24F-58F9BB1555AF}" dt="2023-12-12T20:35:31.989" v="15238"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11-23/</a:t>
            </a:r>
            <a:r>
              <a:rPr lang="en-US" sz="1600" dirty="0" err="1">
                <a:solidFill>
                  <a:schemeClr val="tx1"/>
                </a:solidFill>
              </a:rPr>
              <a:t>xxxxrx</a:t>
            </a:r>
            <a:endParaRPr lang="en-US" sz="1600" dirty="0"/>
          </a:p>
          <a:p>
            <a:pPr marL="0" indent="0"/>
            <a:r>
              <a:rPr lang="en-US" sz="1600" dirty="0"/>
              <a:t>Move: 			Second: </a:t>
            </a:r>
          </a:p>
          <a:p>
            <a:pPr marL="0" indent="0"/>
            <a:r>
              <a:rPr lang="en-US" sz="1600" dirty="0"/>
              <a:t>Discussion: </a:t>
            </a:r>
          </a:p>
          <a:p>
            <a:pPr marL="0" indent="0"/>
            <a:r>
              <a:rPr lang="en-US" sz="1600" dirty="0"/>
              <a:t>Result: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Seconded:</a:t>
            </a:r>
          </a:p>
          <a:p>
            <a:r>
              <a:rPr lang="en-GB" altLang="en-US" sz="2000" dirty="0"/>
              <a:t>Result:</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BE36-1D4B-C61E-D133-5F399AF11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3EA548-ECD0-BFD4-2F16-C050F54012E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924194-721E-2BEA-F47E-F6F260E550E1}"/>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38DD23C7-EE70-8DE9-79A0-B5A9B8C1FBB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F7D20D-612A-2432-17C5-73096ED07EC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82399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261165</TotalTime>
  <Words>27184</Words>
  <Application>Microsoft Office PowerPoint</Application>
  <PresentationFormat>On-screen Show (4:3)</PresentationFormat>
  <Paragraphs>2477</Paragraphs>
  <Slides>186</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186</vt:i4>
      </vt:variant>
    </vt:vector>
  </HeadingPairs>
  <TitlesOfParts>
    <vt:vector size="192"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vt:lpstr>
      <vt:lpstr>SA Ballot 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2023-12-12T20:35:34Z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