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6"/>
  </p:notesMasterIdLst>
  <p:handoutMasterIdLst>
    <p:handoutMasterId r:id="rId187"/>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6" r:id="rId18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381" dt="2023-11-16T23:15:35.1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microsoft.com/office/2015/10/relationships/revisionInfo" Target="revisionInfo.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notesMaster" Target="notesMasters/notesMaster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handoutMaster" Target="handoutMasters/handoutMaster1.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16T23:16:07.625" v="13654" actId="20577"/>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15T00:50:47.425" v="9854" actId="20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15T00:50:47.425" v="9854" actId="20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15T00:43:08.376" v="9745" actId="20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15T00:43:08.376" v="9745" actId="20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6T22:50:56.604" v="12726"/>
        <pc:sldMkLst>
          <pc:docMk/>
          <pc:sldMk cId="4242346691" sldId="1219"/>
        </pc:sldMkLst>
        <pc:spChg chg="mod">
          <ac:chgData name="Alfred Asterjadhi" userId="39de57b9-85c0-4fd1-aaac-8ca2b6560ad0" providerId="ADAL" clId="{1B528289-06C2-42C8-A24F-58F9BB1555AF}" dt="2023-11-16T22:50:56.604" v="12726"/>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16T23:14:18.242" v="13622" actId="6264"/>
        <pc:sldMkLst>
          <pc:docMk/>
          <pc:sldMk cId="556104135" sldId="1222"/>
        </pc:sldMkLst>
        <pc:spChg chg="mod ord">
          <ac:chgData name="Alfred Asterjadhi" userId="39de57b9-85c0-4fd1-aaac-8ca2b6560ad0" providerId="ADAL" clId="{1B528289-06C2-42C8-A24F-58F9BB1555AF}" dt="2023-11-16T23:14:18.242" v="13622" actId="6264"/>
          <ac:spMkLst>
            <pc:docMk/>
            <pc:sldMk cId="556104135" sldId="1222"/>
            <ac:spMk id="2" creationId="{3CC8A9EE-CB07-90CD-AA14-7481A2A6B190}"/>
          </ac:spMkLst>
        </pc:spChg>
        <pc:spChg chg="mod ord">
          <ac:chgData name="Alfred Asterjadhi" userId="39de57b9-85c0-4fd1-aaac-8ca2b6560ad0" providerId="ADAL" clId="{1B528289-06C2-42C8-A24F-58F9BB1555AF}" dt="2023-11-16T23:14:18.242" v="13622" actId="6264"/>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16T23:14:18.242" v="13622" actId="6264"/>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16T19:21:29.851" v="12292" actId="20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16T19:21:29.851" v="12292" actId="20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16T19:28:38.308" v="12418" actId="20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16T19:28:38.308" v="12418" actId="20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16T19:32:54.833" v="12500"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16T19:32:54.833" v="12500"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16T19:40:12.047" v="12574" actId="20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16T19:40:12.047" v="12574" actId="20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6T23:09:59.890" v="13368" actId="115"/>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6T23:09:59.890" v="13368" actId="115"/>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6T22:57:42.874" v="12933" actId="114"/>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6T22:57:42.874" v="12933" actId="114"/>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6T22:55:57.370" v="12878" actId="20577"/>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6T22:55:57.370" v="12878" actId="20577"/>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6T23:01:32.690" v="13064" actId="207"/>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6T23:01:22.124" v="13060" actId="114"/>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16T23:11:58.743" v="13409" actId="20577"/>
        <pc:sldMkLst>
          <pc:docMk/>
          <pc:sldMk cId="904626280" sldId="1235"/>
        </pc:sldMkLst>
        <pc:spChg chg="mod">
          <ac:chgData name="Alfred Asterjadhi" userId="39de57b9-85c0-4fd1-aaac-8ca2b6560ad0" providerId="ADAL" clId="{1B528289-06C2-42C8-A24F-58F9BB1555AF}" dt="2023-11-16T23:11:58.743" v="13409" actId="20577"/>
          <ac:spMkLst>
            <pc:docMk/>
            <pc:sldMk cId="904626280" sldId="1235"/>
            <ac:spMk id="3" creationId="{8847D2E2-48D7-7E17-B821-7E7DF059DADE}"/>
          </ac:spMkLst>
        </pc:spChg>
      </pc:sldChg>
      <pc:sldChg chg="modSp add mod">
        <pc:chgData name="Alfred Asterjadhi" userId="39de57b9-85c0-4fd1-aaac-8ca2b6560ad0" providerId="ADAL" clId="{1B528289-06C2-42C8-A24F-58F9BB1555AF}" dt="2023-11-16T23:16:07.625" v="13654" actId="20577"/>
        <pc:sldMkLst>
          <pc:docMk/>
          <pc:sldMk cId="654792065" sldId="1236"/>
        </pc:sldMkLst>
        <pc:spChg chg="mod">
          <ac:chgData name="Alfred Asterjadhi" userId="39de57b9-85c0-4fd1-aaac-8ca2b6560ad0" providerId="ADAL" clId="{1B528289-06C2-42C8-A24F-58F9BB1555AF}" dt="2023-11-16T23:16:07.625" v="13654" actId="20577"/>
          <ac:spMkLst>
            <pc:docMk/>
            <pc:sldMk cId="654792065" sldId="1236"/>
            <ac:spMk id="3" creationId="{2A1DBDD1-7F19-4757-B753-A2A7E1EF91FE}"/>
          </ac:spMkLst>
        </pc:spChg>
      </pc:sldChg>
      <pc:sldMasterChg chg="modSp mod">
        <pc:chgData name="Alfred Asterjadhi" userId="39de57b9-85c0-4fd1-aaac-8ca2b6560ad0" providerId="ADAL" clId="{1B528289-06C2-42C8-A24F-58F9BB1555AF}" dt="2023-11-16T17:57:10.996" v="11977" actId="20577"/>
        <pc:sldMasterMkLst>
          <pc:docMk/>
          <pc:sldMasterMk cId="0" sldId="2147483648"/>
        </pc:sldMasterMkLst>
        <pc:spChg chg="mod">
          <ac:chgData name="Alfred Asterjadhi" userId="39de57b9-85c0-4fd1-aaac-8ca2b6560ad0" providerId="ADAL" clId="{1B528289-06C2-42C8-A24F-58F9BB1555AF}" dt="2023-11-16T17:57:10.996" v="1197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3-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3-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0-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rgbClr val="FF0000"/>
                </a:solidFill>
              </a:rPr>
              <a:t>50Y, 54N, 24A (fails)</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 </a:t>
            </a:r>
            <a:r>
              <a:rPr lang="en-US" sz="1800" dirty="0">
                <a:solidFill>
                  <a:srgbClr val="FF0000"/>
                </a:solidFill>
              </a:rPr>
              <a:t>56Y, 30N, 29A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rgbClr val="FF0000"/>
                </a:solidFill>
              </a:rPr>
              <a:t>38Y, 60N, 23A (fails)</a:t>
            </a:r>
          </a:p>
          <a:p>
            <a:endParaRPr lang="en-US" sz="1800" dirty="0"/>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rgbClr val="FF0000"/>
                </a:solidFill>
              </a:rPr>
              <a:t>55Y(+1 Kiseon), 39N, 31A (fails)</a:t>
            </a:r>
          </a:p>
          <a:p>
            <a:endParaRPr lang="en-US" sz="1800" dirty="0"/>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rgbClr val="FF0000"/>
                </a:solidFill>
              </a:rPr>
              <a:t>58Y, 29N, 35A (fails)</a:t>
            </a:r>
          </a:p>
          <a:p>
            <a:endParaRPr lang="en-US" sz="1800" dirty="0"/>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None.</a:t>
            </a:r>
            <a:endParaRPr lang="en-US" sz="1600" b="0" dirty="0"/>
          </a:p>
          <a:p>
            <a:r>
              <a:rPr lang="en-US" sz="1600" dirty="0"/>
              <a:t>Result:</a:t>
            </a:r>
            <a:endParaRPr lang="en-US" sz="1600" dirty="0">
              <a:highlight>
                <a:srgbClr val="00FF00"/>
              </a:highlight>
            </a:endParaRPr>
          </a:p>
          <a:p>
            <a:endParaRPr lang="en-US" sz="1600" dirty="0">
              <a:highlight>
                <a:srgbClr val="00FF00"/>
              </a:highlight>
            </a:endParaRPr>
          </a:p>
          <a:p>
            <a:r>
              <a:rPr lang="en-US" sz="1200" i="1" dirty="0"/>
              <a:t>Note: These are CR docs that obtained ≥ 75% support during the straw poll phase of Thursday AM1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23</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a:t>
            </a:r>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rgbClr val="FF0000"/>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23</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 </a:t>
            </a:r>
            <a:endParaRPr lang="en-US" sz="1400" dirty="0">
              <a:highlight>
                <a:srgbClr val="00FF00"/>
              </a:highlight>
            </a:endParaRP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dirty="0">
                <a:solidFill>
                  <a:schemeClr val="tx1"/>
                </a:solidFill>
              </a:rPr>
              <a:t>19181, 19182, 19183, 19184, 19185, </a:t>
            </a:r>
            <a:r>
              <a:rPr lang="en-US" sz="1400" b="0" u="sng" dirty="0">
                <a:solidFill>
                  <a:schemeClr val="tx1"/>
                </a:solidFill>
              </a:rPr>
              <a:t>19329, 19330, 19630, </a:t>
            </a:r>
            <a:r>
              <a:rPr lang="en-US" sz="1400" b="0" dirty="0">
                <a:solidFill>
                  <a:schemeClr val="tx1"/>
                </a:solidFill>
              </a:rPr>
              <a:t>19683, 19770, </a:t>
            </a:r>
            <a:r>
              <a:rPr lang="en-US" sz="1400" b="0" u="sng" dirty="0">
                <a:solidFill>
                  <a:schemeClr val="tx1"/>
                </a:solidFill>
              </a:rPr>
              <a:t>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20035</a:t>
            </a:r>
            <a:r>
              <a:rPr lang="en-US" sz="1400" b="0" dirty="0">
                <a:solidFill>
                  <a:schemeClr val="tx1"/>
                </a:solidFill>
              </a:rPr>
              <a:t> </a:t>
            </a:r>
            <a:r>
              <a:rPr lang="en-US" sz="1400" dirty="0">
                <a:solidFill>
                  <a:schemeClr val="tx1"/>
                </a:solidFill>
              </a:rPr>
              <a:t>(Binita)</a:t>
            </a:r>
            <a:r>
              <a:rPr lang="en-US" sz="1400" b="0" dirty="0">
                <a:solidFill>
                  <a:schemeClr val="tx1"/>
                </a:solidFill>
              </a:rPr>
              <a:t>; 19355 </a:t>
            </a:r>
            <a:r>
              <a:rPr lang="en-US" sz="1400" dirty="0">
                <a:solidFill>
                  <a:schemeClr val="tx1"/>
                </a:solidFill>
              </a:rPr>
              <a:t>(Duncan)</a:t>
            </a:r>
            <a:r>
              <a:rPr lang="en-US" sz="1400" b="0" dirty="0">
                <a:solidFill>
                  <a:schemeClr val="tx1"/>
                </a:solidFill>
              </a:rPr>
              <a:t>; 19372 </a:t>
            </a:r>
            <a:r>
              <a:rPr lang="en-US" sz="1400" dirty="0">
                <a:solidFill>
                  <a:schemeClr val="tx1"/>
                </a:solidFill>
              </a:rPr>
              <a:t>(Gaurang)</a:t>
            </a:r>
            <a:r>
              <a:rPr lang="en-US" sz="1400" b="0" dirty="0">
                <a:solidFill>
                  <a:schemeClr val="tx1"/>
                </a:solidFill>
              </a:rPr>
              <a:t>; 19354, 19366, </a:t>
            </a:r>
            <a:r>
              <a:rPr lang="en-US" sz="1400" b="0" u="sng" dirty="0">
                <a:solidFill>
                  <a:schemeClr val="tx1"/>
                </a:solidFill>
              </a:rPr>
              <a:t>19632, 19633, 19820, 19825, 19905 </a:t>
            </a:r>
            <a:r>
              <a:rPr lang="en-US" sz="1400" b="0" dirty="0">
                <a:solidFill>
                  <a:schemeClr val="tx1"/>
                </a:solidFill>
              </a:rPr>
              <a:t>(George); 19470, 19507 (Mark); 19461, 19464, 19865, 20085 (Ming);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endParaRPr lang="en-US" sz="1400" b="0" dirty="0">
              <a:solidFill>
                <a:schemeClr val="tx1"/>
              </a:solidFill>
            </a:endParaRPr>
          </a:p>
          <a:p>
            <a:pPr marL="0" indent="0"/>
            <a:endParaRPr lang="en-US" sz="1400" b="0" dirty="0">
              <a:solidFill>
                <a:schemeClr val="tx1"/>
              </a:solidFill>
            </a:endParaRPr>
          </a:p>
          <a:p>
            <a:pPr marL="0" indent="0"/>
            <a:endParaRPr lang="en-US" sz="1400" b="0" dirty="0">
              <a:solidFill>
                <a:schemeClr val="tx1"/>
              </a:solidFill>
            </a:endParaRPr>
          </a:p>
          <a:p>
            <a:pPr marL="0" indent="0"/>
            <a:r>
              <a:rPr lang="en-US" sz="1400" dirty="0">
                <a:solidFill>
                  <a:schemeClr val="tx1"/>
                </a:solidFill>
              </a:rPr>
              <a:t> </a:t>
            </a: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endParaRPr lang="en-US" sz="1400" dirty="0">
              <a:solidFill>
                <a:schemeClr val="tx1"/>
              </a:solidFill>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None.</a:t>
            </a:r>
            <a:endParaRPr lang="en-US" sz="1400" b="0" dirty="0"/>
          </a:p>
          <a:p>
            <a:pPr marL="0" indent="0"/>
            <a:r>
              <a:rPr lang="en-US" sz="1400" dirty="0"/>
              <a:t>Result:</a:t>
            </a:r>
            <a:endParaRPr lang="en-US" sz="1400" dirty="0">
              <a:highlight>
                <a:srgbClr val="00FF00"/>
              </a:highlight>
            </a:endParaRPr>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665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p>
          <a:p>
            <a:r>
              <a:rPr lang="en-US" sz="1400" dirty="0"/>
              <a:t>Result:</a:t>
            </a:r>
            <a:endParaRPr lang="en-US" sz="1400" dirty="0">
              <a:highlight>
                <a:srgbClr val="00FF00"/>
              </a:highlight>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err="1">
                <a:solidFill>
                  <a:srgbClr val="FF0000"/>
                </a:solidFill>
              </a:rPr>
              <a:t>Jan</a:t>
            </a:r>
            <a:r>
              <a:rPr lang="en-US" sz="1400" strike="sngStrike" dirty="0" err="1">
                <a:solidFill>
                  <a:srgbClr val="FF0000"/>
                </a:solidFill>
              </a:rPr>
              <a:t>Nov</a:t>
            </a:r>
            <a:r>
              <a:rPr lang="en-US" sz="1400" dirty="0"/>
              <a:t>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dirty="0"/>
              <a:t>Move to approve </a:t>
            </a:r>
            <a:r>
              <a:rPr lang="en-US" dirty="0">
                <a:hlinkClick r:id="rId2"/>
              </a:rPr>
              <a:t>11-23/2053r0</a:t>
            </a:r>
            <a:r>
              <a:rPr lang="en-US" dirty="0"/>
              <a:t> as the TGbe report to EC on conditional approval to go to SA ballot, and grant editorial license to the TGbe chair</a:t>
            </a:r>
          </a:p>
          <a:p>
            <a:endParaRPr lang="en-US" dirty="0"/>
          </a:p>
          <a:p>
            <a:endParaRPr lang="en-US" dirty="0"/>
          </a:p>
          <a:p>
            <a:r>
              <a:rPr lang="en-US" dirty="0"/>
              <a:t>Move: 				Second:</a:t>
            </a:r>
          </a:p>
          <a:p>
            <a:r>
              <a:rPr lang="en-US" dirty="0"/>
              <a:t>Discussion:.</a:t>
            </a:r>
          </a:p>
          <a:p>
            <a:r>
              <a:rPr lang="en-US" dirty="0"/>
              <a:t>Result:</a:t>
            </a:r>
          </a:p>
          <a:p>
            <a:endParaRPr lang="en-US"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4.0 be forwarded to SA Ballot?”</a:t>
            </a:r>
          </a:p>
          <a:p>
            <a:endParaRPr lang="en-GB" altLang="en-US" sz="2000" dirty="0"/>
          </a:p>
          <a:p>
            <a:r>
              <a:rPr lang="en-GB" altLang="en-US" sz="2000" dirty="0"/>
              <a:t>Moved:,  		Seconded:</a:t>
            </a:r>
          </a:p>
          <a:p>
            <a:r>
              <a:rPr lang="en-GB" altLang="en-US" sz="2000" dirty="0"/>
              <a:t>Preliminary Result:</a:t>
            </a:r>
          </a:p>
          <a:p>
            <a:r>
              <a:rPr lang="en-GB" sz="2000"/>
              <a:t>Result:</a:t>
            </a:r>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261013</TotalTime>
  <Words>26818</Words>
  <Application>Microsoft Office PowerPoint</Application>
  <PresentationFormat>On-screen Show (4:3)</PresentationFormat>
  <Paragraphs>2445</Paragraphs>
  <Slides>181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181</vt:i4>
      </vt:variant>
    </vt:vector>
  </HeadingPairs>
  <TitlesOfParts>
    <vt:vector size="187"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665 (Withdrawal)</vt:lpstr>
      <vt:lpstr>Timeline Update</vt:lpstr>
      <vt:lpstr>EC report</vt:lpstr>
      <vt:lpstr>WG LB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2023-11-16T23:16:08Z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