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2"/>
  </p:notesMasterIdLst>
  <p:handoutMasterIdLst>
    <p:handoutMasterId r:id="rId183"/>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19" r:id="rId177"/>
    <p:sldId id="1223" r:id="rId178"/>
    <p:sldId id="1220" r:id="rId179"/>
    <p:sldId id="1221" r:id="rId180"/>
    <p:sldId id="1222" r:id="rId18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528289-06C2-42C8-A24F-58F9BB1555AF}" v="346" dt="2023-11-16T17:17:05.5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notesMaster" Target="notesMasters/notesMaster1.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188" Type="http://schemas.microsoft.com/office/2016/11/relationships/changesInfo" Target="changesInfos/changesInfo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handoutMaster" Target="handoutMasters/handoutMaster1.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presProps" Target="presProps.xml"/><Relationship Id="rId189" Type="http://schemas.microsoft.com/office/2015/10/relationships/revisionInfo" Target="revisionInfo.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theme" Target="theme/theme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tableStyles" Target="tableStyles.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3-11-16T17:20:02.341" v="11952" actId="6549"/>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15T00:50:47.425" v="9854" actId="20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15T00:50:47.425" v="9854" actId="20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15T00:43:08.376" v="9745" actId="20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15T00:43:08.376" v="9745" actId="20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6:25:55.016" v="1045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6:25:55.016" v="1045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5T03:46:47.600" v="10169" actId="2057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5T03:46:40.625" v="10165" actId="2057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5T05:29:09.846" v="10235" actId="6549"/>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5T05:29:09.846" v="10235" actId="6549"/>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6:27:41.632" v="10495" actId="6549"/>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6:27:41.632" v="10495" actId="6549"/>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7:00:43.562" v="11046" actId="400"/>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7:00:43.562" v="11046" actId="400"/>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00:00:26.506" v="10349" actId="6549"/>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00:00:26.506" v="10349" actId="6549"/>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mod ord">
        <pc:chgData name="Alfred Asterjadhi" userId="39de57b9-85c0-4fd1-aaac-8ca2b6560ad0" providerId="ADAL" clId="{1B528289-06C2-42C8-A24F-58F9BB1555AF}" dt="2023-11-16T17:18:37.535" v="11946" actId="20577"/>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new mod">
        <pc:chgData name="Alfred Asterjadhi" userId="39de57b9-85c0-4fd1-aaac-8ca2b6560ad0" providerId="ADAL" clId="{1B528289-06C2-42C8-A24F-58F9BB1555AF}" dt="2023-11-16T01:54:12.084" v="10369"/>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ldChg>
      <pc:sldChg chg="modSp new mod">
        <pc:chgData name="Alfred Asterjadhi" userId="39de57b9-85c0-4fd1-aaac-8ca2b6560ad0" providerId="ADAL" clId="{1B528289-06C2-42C8-A24F-58F9BB1555AF}" dt="2023-11-16T01:56:35.771" v="10396"/>
        <pc:sldMkLst>
          <pc:docMk/>
          <pc:sldMk cId="3692235904" sldId="1221"/>
        </pc:sldMkLst>
        <pc:spChg chg="mod">
          <ac:chgData name="Alfred Asterjadhi" userId="39de57b9-85c0-4fd1-aaac-8ca2b6560ad0" providerId="ADAL" clId="{1B528289-06C2-42C8-A24F-58F9BB1555AF}" dt="2023-11-16T01:54:20.358" v="10383"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modSp new mod">
        <pc:chgData name="Alfred Asterjadhi" userId="39de57b9-85c0-4fd1-aaac-8ca2b6560ad0" providerId="ADAL" clId="{1B528289-06C2-42C8-A24F-58F9BB1555AF}" dt="2023-11-16T01:54:25.549" v="10395" actId="20577"/>
        <pc:sldMkLst>
          <pc:docMk/>
          <pc:sldMk cId="556104135" sldId="1222"/>
        </pc:sldMkLst>
        <pc:spChg chg="mod">
          <ac:chgData name="Alfred Asterjadhi" userId="39de57b9-85c0-4fd1-aaac-8ca2b6560ad0" providerId="ADAL" clId="{1B528289-06C2-42C8-A24F-58F9BB1555AF}" dt="2023-11-16T01:54:25.549" v="10395" actId="20577"/>
          <ac:spMkLst>
            <pc:docMk/>
            <pc:sldMk cId="556104135" sldId="1222"/>
            <ac:spMk id="2" creationId="{3CC8A9EE-CB07-90CD-AA14-7481A2A6B190}"/>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7:19:05.710" v="11950" actId="6549"/>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7:19:05.710" v="11950" actId="6549"/>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16T17:02:10.643" v="11057"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16T16:53:24.329" v="10774"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16T17:02:13.617" v="11058"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16T16:55:06.345" v="10818"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16T17:02:16.834" v="11059" actId="20577"/>
        <pc:sldMkLst>
          <pc:docMk/>
          <pc:sldMk cId="921059619" sldId="1227"/>
        </pc:sldMkLst>
        <pc:spChg chg="mod">
          <ac:chgData name="Alfred Asterjadhi" userId="39de57b9-85c0-4fd1-aaac-8ca2b6560ad0" providerId="ADAL" clId="{1B528289-06C2-42C8-A24F-58F9BB1555AF}" dt="2023-11-16T17:02:16.834" v="11059" actId="20577"/>
          <ac:spMkLst>
            <pc:docMk/>
            <pc:sldMk cId="921059619" sldId="1227"/>
            <ac:spMk id="2" creationId="{C1F2ACA2-143F-F972-FAA0-D80FD6A0CB3D}"/>
          </ac:spMkLst>
        </pc:spChg>
        <pc:spChg chg="mod">
          <ac:chgData name="Alfred Asterjadhi" userId="39de57b9-85c0-4fd1-aaac-8ca2b6560ad0" providerId="ADAL" clId="{1B528289-06C2-42C8-A24F-58F9BB1555AF}" dt="2023-11-16T16:57:20.656" v="10832"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16T17:02:19.140" v="11060" actId="20577"/>
        <pc:sldMkLst>
          <pc:docMk/>
          <pc:sldMk cId="3056658800" sldId="1228"/>
        </pc:sldMkLst>
        <pc:spChg chg="mod">
          <ac:chgData name="Alfred Asterjadhi" userId="39de57b9-85c0-4fd1-aaac-8ca2b6560ad0" providerId="ADAL" clId="{1B528289-06C2-42C8-A24F-58F9BB1555AF}" dt="2023-11-16T17:02:19.140" v="11060" actId="20577"/>
          <ac:spMkLst>
            <pc:docMk/>
            <pc:sldMk cId="3056658800" sldId="1228"/>
            <ac:spMk id="2" creationId="{C1F2ACA2-143F-F972-FAA0-D80FD6A0CB3D}"/>
          </ac:spMkLst>
        </pc:spChg>
        <pc:spChg chg="mod">
          <ac:chgData name="Alfred Asterjadhi" userId="39de57b9-85c0-4fd1-aaac-8ca2b6560ad0" providerId="ADAL" clId="{1B528289-06C2-42C8-A24F-58F9BB1555AF}" dt="2023-11-16T16:58:35.893" v="10859" actId="20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MasterChg chg="modSp mod">
        <pc:chgData name="Alfred Asterjadhi" userId="39de57b9-85c0-4fd1-aaac-8ca2b6560ad0" providerId="ADAL" clId="{1B528289-06C2-42C8-A24F-58F9BB1555AF}" dt="2023-11-16T17:20:02.341" v="11952" actId="6549"/>
        <pc:sldMasterMkLst>
          <pc:docMk/>
          <pc:sldMasterMk cId="0" sldId="2147483648"/>
        </pc:sldMasterMkLst>
        <pc:spChg chg="mod">
          <ac:chgData name="Alfred Asterjadhi" userId="39de57b9-85c0-4fd1-aaac-8ca2b6560ad0" providerId="ADAL" clId="{1B528289-06C2-42C8-A24F-58F9BB1555AF}" dt="2023-11-16T17:20:02.341" v="11952"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802.11-23/442r31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5" Type="http://schemas.openxmlformats.org/officeDocument/2006/relationships/hyperlink" Target="https://mentor.ieee.org/802.11/dcn/23/11-23-1547-08-00be-lb275-cr-for-misc-cids.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rgbClr val="FF0000"/>
                </a:solidFill>
              </a:rPr>
              <a:t>50Y, 54N, 24A (fails)</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 </a:t>
            </a:r>
            <a:r>
              <a:rPr lang="en-US" sz="1800" dirty="0">
                <a:solidFill>
                  <a:srgbClr val="FF0000"/>
                </a:solidFill>
              </a:rPr>
              <a:t>56Y, 30N, 29A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11-23/2110r1 &amp; 19966 in 11-23/1780r3 &amp; 19736 in 11-23/1800r2 &amp; 19699, 19700 in 11-23/1801r3 </a:t>
            </a:r>
          </a:p>
          <a:p>
            <a:pPr marL="285750" indent="-285750">
              <a:buFont typeface="Arial" panose="020B0604020202020204" pitchFamily="34" charset="0"/>
              <a:buChar char="•"/>
            </a:pPr>
            <a:r>
              <a:rPr lang="en-US" sz="1200" b="0" dirty="0">
                <a:cs typeface="Times New Roman" panose="02020603050405020304" pitchFamily="18" charset="0"/>
              </a:rPr>
              <a:t>19455 in 11-23/2011r3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a:t>
            </a:r>
            <a:endParaRPr lang="en-US" sz="1600" dirty="0">
              <a:highlight>
                <a:srgbClr val="00FF00"/>
              </a:highlight>
            </a:endParaRP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 </a:t>
            </a:r>
            <a:endParaRPr lang="en-US" sz="1400" b="0" dirty="0"/>
          </a:p>
          <a:p>
            <a:pPr marL="0" indent="0"/>
            <a:r>
              <a:rPr lang="en-US" sz="1400" dirty="0"/>
              <a:t>Result:</a:t>
            </a:r>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dirty="0">
                <a:solidFill>
                  <a:srgbClr val="FF0000"/>
                </a:solidFill>
                <a:effectLst/>
                <a:ea typeface="Calibri" panose="020F0502020204030204" pitchFamily="34" charset="0"/>
                <a:cs typeface="Times New Roman" panose="02020603050405020304" pitchFamily="18" charset="0"/>
              </a:rPr>
              <a:t>19356, 19357, 20060, 20061</a:t>
            </a:r>
            <a:endParaRPr lang="en-US" sz="1200" b="0"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pPr marL="0" indent="0"/>
            <a:r>
              <a:rPr lang="en-US" sz="1400" dirty="0"/>
              <a:t>Result: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Second:</a:t>
            </a:r>
          </a:p>
          <a:p>
            <a:r>
              <a:rPr lang="en-US" sz="2000" dirty="0"/>
              <a:t>Discussion:.</a:t>
            </a:r>
          </a:p>
          <a:p>
            <a:r>
              <a:rPr lang="en-US" sz="2000" dirty="0"/>
              <a:t>Result:</a:t>
            </a:r>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20007,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a:t>
            </a:r>
          </a:p>
          <a:p>
            <a:pPr marL="0" indent="0"/>
            <a:r>
              <a:rPr lang="en-US" sz="1800" dirty="0"/>
              <a:t>Discussion:.</a:t>
            </a:r>
            <a:endParaRPr lang="en-US" sz="1800" b="0" dirty="0"/>
          </a:p>
          <a:p>
            <a:r>
              <a:rPr lang="en-US" sz="1800" dirty="0"/>
              <a:t>Result:</a:t>
            </a:r>
          </a:p>
          <a:p>
            <a:endParaRPr lang="en-US" sz="1800" dirty="0"/>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a:t>
            </a:r>
          </a:p>
          <a:p>
            <a:pPr marL="0" indent="0"/>
            <a:r>
              <a:rPr lang="en-US" sz="1800" dirty="0"/>
              <a:t>Discussion:.</a:t>
            </a:r>
            <a:endParaRPr lang="en-US" sz="1800" b="0" dirty="0"/>
          </a:p>
          <a:p>
            <a:r>
              <a:rPr lang="en-US" sz="1800" dirty="0"/>
              <a:t>Result:</a:t>
            </a:r>
          </a:p>
          <a:p>
            <a:endParaRPr lang="en-US" sz="1800" dirty="0"/>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a:t>
            </a:r>
          </a:p>
          <a:p>
            <a:pPr marL="0" indent="0"/>
            <a:r>
              <a:rPr lang="en-US" sz="1800" dirty="0"/>
              <a:t>Discussion:.</a:t>
            </a:r>
            <a:endParaRPr lang="en-US" sz="1800" b="0" dirty="0"/>
          </a:p>
          <a:p>
            <a:r>
              <a:rPr lang="en-US" sz="1800" dirty="0"/>
              <a:t>Result:</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a:t>
            </a:r>
          </a:p>
          <a:p>
            <a:pPr marL="0" indent="0"/>
            <a:r>
              <a:rPr lang="en-US" sz="1800" dirty="0"/>
              <a:t>Discussion:.</a:t>
            </a:r>
            <a:endParaRPr lang="en-US" sz="1800" b="0" dirty="0"/>
          </a:p>
          <a:p>
            <a:r>
              <a:rPr lang="en-US" sz="1800" dirty="0"/>
              <a:t>Result:</a:t>
            </a:r>
          </a:p>
          <a:p>
            <a:endParaRPr lang="en-US" sz="1800" dirty="0"/>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rgbClr val="FF0000"/>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19181, 19182, 19183, 19184, 19185, 19329, 19330, 19630, 19661, 19662, 19683, 19770, 19781, 19782, 19978 </a:t>
            </a:r>
            <a:r>
              <a:rPr lang="en-US" sz="1050" dirty="0">
                <a:effectLst/>
                <a:ea typeface="MS Mincho" panose="02020609040205080304" pitchFamily="49" charset="-128"/>
                <a:cs typeface="Times New Roman" panose="02020603050405020304" pitchFamily="18" charset="0"/>
              </a:rPr>
              <a:t>(Abhishek); </a:t>
            </a:r>
            <a:r>
              <a:rPr lang="en-US" sz="1050" b="0" dirty="0">
                <a:effectLst/>
                <a:ea typeface="MS Mincho" panose="02020609040205080304" pitchFamily="49" charset="-128"/>
                <a:cs typeface="Times New Roman" panose="02020603050405020304" pitchFamily="18" charset="0"/>
              </a:rPr>
              <a:t>19164, 19710, 19711, 20076</a:t>
            </a:r>
            <a:r>
              <a:rPr lang="en-US" sz="1050" dirty="0">
                <a:effectLst/>
                <a:ea typeface="MS Mincho" panose="02020609040205080304" pitchFamily="49" charset="-128"/>
                <a:cs typeface="Times New Roman" panose="02020603050405020304" pitchFamily="18" charset="0"/>
              </a:rPr>
              <a:t> (Arik); </a:t>
            </a:r>
            <a:r>
              <a:rPr lang="en-US" sz="1050" b="0" dirty="0">
                <a:effectLst/>
                <a:ea typeface="MS Mincho" panose="02020609040205080304" pitchFamily="49" charset="-128"/>
                <a:cs typeface="Times New Roman" panose="02020603050405020304" pitchFamily="18" charset="0"/>
              </a:rPr>
              <a:t>19356, 19357, 19415, 19416, 19417, 19418, 19419, 19420, 19421, 19451, 19459, 19929, 19930, 19939, 20007, 20035, 20060, 20061</a:t>
            </a:r>
            <a:r>
              <a:rPr lang="en-US" sz="1050" dirty="0">
                <a:effectLst/>
                <a:ea typeface="MS Mincho" panose="02020609040205080304" pitchFamily="49" charset="-128"/>
                <a:cs typeface="Times New Roman" panose="02020603050405020304" pitchFamily="18" charset="0"/>
              </a:rPr>
              <a:t> (Binita); </a:t>
            </a:r>
            <a:r>
              <a:rPr lang="en-US" sz="1050" b="0" dirty="0">
                <a:effectLst/>
                <a:ea typeface="MS Mincho" panose="02020609040205080304" pitchFamily="49" charset="-128"/>
                <a:cs typeface="Times New Roman" panose="02020603050405020304" pitchFamily="18" charset="0"/>
              </a:rPr>
              <a:t>19355, 19634 </a:t>
            </a:r>
            <a:r>
              <a:rPr lang="en-US" sz="1050" dirty="0">
                <a:effectLst/>
                <a:ea typeface="MS Mincho" panose="02020609040205080304" pitchFamily="49" charset="-128"/>
                <a:cs typeface="Times New Roman" panose="02020603050405020304" pitchFamily="18" charset="0"/>
              </a:rPr>
              <a:t>(Duncan); </a:t>
            </a:r>
            <a:r>
              <a:rPr lang="en-US" sz="1050" b="0" dirty="0">
                <a:effectLst/>
                <a:ea typeface="MS Mincho" panose="02020609040205080304" pitchFamily="49" charset="-128"/>
                <a:cs typeface="Times New Roman" panose="02020603050405020304" pitchFamily="18" charset="0"/>
              </a:rPr>
              <a:t>19372, 19707, 19708, 19776, 19777, 20075</a:t>
            </a:r>
            <a:r>
              <a:rPr lang="en-US" sz="1050" b="0" dirty="0">
                <a:ea typeface="MS Mincho" panose="02020609040205080304" pitchFamily="49" charset="-128"/>
                <a:cs typeface="Times New Roman" panose="02020603050405020304" pitchFamily="18" charset="0"/>
              </a:rPr>
              <a:t> </a:t>
            </a:r>
            <a:r>
              <a:rPr lang="en-US" sz="1050" dirty="0">
                <a:ea typeface="MS Mincho" panose="02020609040205080304" pitchFamily="49" charset="-128"/>
                <a:cs typeface="Times New Roman" panose="02020603050405020304" pitchFamily="18" charset="0"/>
              </a:rPr>
              <a:t>(Gaurang); </a:t>
            </a:r>
            <a:r>
              <a:rPr lang="en-US" sz="1050" b="0" dirty="0">
                <a:ea typeface="MS Mincho" panose="02020609040205080304" pitchFamily="49" charset="-128"/>
                <a:cs typeface="Times New Roman" panose="02020603050405020304" pitchFamily="18" charset="0"/>
              </a:rPr>
              <a:t>19354, 19366, 19632, 19633, 19820, 19825, 19905 </a:t>
            </a:r>
            <a:r>
              <a:rPr lang="en-US" sz="1050" dirty="0">
                <a:ea typeface="MS Mincho" panose="02020609040205080304" pitchFamily="49" charset="-128"/>
                <a:cs typeface="Times New Roman" panose="02020603050405020304" pitchFamily="18" charset="0"/>
              </a:rPr>
              <a:t>(George); </a:t>
            </a:r>
            <a:r>
              <a:rPr lang="en-US" sz="1050" b="0" dirty="0">
                <a:ea typeface="MS Mincho" panose="02020609040205080304" pitchFamily="49" charset="-128"/>
                <a:cs typeface="Times New Roman" panose="02020603050405020304" pitchFamily="18" charset="0"/>
              </a:rPr>
              <a:t>19429, 19430, 19431, 19432, 19433, 19434, 19465, 19869 </a:t>
            </a:r>
            <a:r>
              <a:rPr lang="en-US" sz="1050" dirty="0">
                <a:ea typeface="MS Mincho" panose="02020609040205080304" pitchFamily="49" charset="-128"/>
                <a:cs typeface="Times New Roman" panose="02020603050405020304" pitchFamily="18" charset="0"/>
              </a:rPr>
              <a:t>(Guogang); </a:t>
            </a:r>
            <a:r>
              <a:rPr lang="en-US" sz="1050" b="0" dirty="0">
                <a:effectLst/>
                <a:ea typeface="MS Mincho" panose="02020609040205080304" pitchFamily="49" charset="-128"/>
                <a:cs typeface="Times New Roman" panose="02020603050405020304" pitchFamily="18" charset="0"/>
              </a:rPr>
              <a:t>20083 </a:t>
            </a:r>
            <a:r>
              <a:rPr lang="en-US" sz="1050" dirty="0">
                <a:effectLst/>
                <a:ea typeface="MS Mincho" panose="02020609040205080304" pitchFamily="49" charset="-128"/>
                <a:cs typeface="Times New Roman" panose="02020603050405020304" pitchFamily="18" charset="0"/>
              </a:rPr>
              <a:t>(Jeongki); </a:t>
            </a:r>
            <a:r>
              <a:rPr lang="en-US" sz="1050" b="0" dirty="0">
                <a:effectLst/>
                <a:ea typeface="MS Mincho" panose="02020609040205080304" pitchFamily="49" charset="-128"/>
                <a:cs typeface="Times New Roman" panose="02020603050405020304" pitchFamily="18" charset="0"/>
              </a:rPr>
              <a:t>19628, 19798, 20121 </a:t>
            </a:r>
            <a:r>
              <a:rPr lang="en-US" sz="1050" dirty="0">
                <a:effectLst/>
                <a:ea typeface="MS Mincho" panose="02020609040205080304" pitchFamily="49" charset="-128"/>
                <a:cs typeface="Times New Roman" panose="02020603050405020304" pitchFamily="18" charset="0"/>
              </a:rPr>
              <a:t>(Laurent); </a:t>
            </a:r>
            <a:r>
              <a:rPr lang="en-US" sz="1050" b="0" dirty="0">
                <a:effectLst/>
                <a:ea typeface="MS Mincho" panose="02020609040205080304" pitchFamily="49" charset="-128"/>
                <a:cs typeface="Times New Roman" panose="02020603050405020304" pitchFamily="18" charset="0"/>
              </a:rPr>
              <a:t>20090 </a:t>
            </a:r>
            <a:r>
              <a:rPr lang="en-US" sz="1050" dirty="0">
                <a:effectLst/>
                <a:ea typeface="MS Mincho" panose="02020609040205080304" pitchFamily="49" charset="-128"/>
                <a:cs typeface="Times New Roman" panose="02020603050405020304" pitchFamily="18" charset="0"/>
              </a:rPr>
              <a:t>(Liuming); </a:t>
            </a:r>
            <a:r>
              <a:rPr lang="en-US" sz="1050" b="0" dirty="0">
                <a:effectLst/>
                <a:ea typeface="MS Mincho" panose="02020609040205080304" pitchFamily="49" charset="-128"/>
                <a:cs typeface="Times New Roman" panose="02020603050405020304" pitchFamily="18" charset="0"/>
              </a:rPr>
              <a:t>19571, 19848 </a:t>
            </a:r>
            <a:r>
              <a:rPr lang="en-US" sz="1050" dirty="0">
                <a:effectLst/>
                <a:ea typeface="MS Mincho" panose="02020609040205080304" pitchFamily="49" charset="-128"/>
                <a:cs typeface="Times New Roman" panose="02020603050405020304" pitchFamily="18" charset="0"/>
              </a:rPr>
              <a:t>(Liwen); </a:t>
            </a:r>
            <a:r>
              <a:rPr lang="en-US" sz="1050" b="0" dirty="0">
                <a:effectLst/>
                <a:ea typeface="MS Mincho" panose="02020609040205080304" pitchFamily="49" charset="-128"/>
                <a:cs typeface="Times New Roman" panose="02020603050405020304" pitchFamily="18" charset="0"/>
              </a:rPr>
              <a:t>19470, 19507 </a:t>
            </a:r>
            <a:r>
              <a:rPr lang="en-US" sz="1050" dirty="0">
                <a:effectLst/>
                <a:ea typeface="MS Mincho" panose="02020609040205080304" pitchFamily="49" charset="-128"/>
                <a:cs typeface="Times New Roman" panose="02020603050405020304" pitchFamily="18" charset="0"/>
              </a:rPr>
              <a:t>(Mark H.); </a:t>
            </a:r>
            <a:r>
              <a:rPr lang="en-US" sz="1050" b="0" dirty="0">
                <a:effectLst/>
                <a:ea typeface="MS Mincho" panose="02020609040205080304" pitchFamily="49" charset="-128"/>
                <a:cs typeface="Times New Roman" panose="02020603050405020304" pitchFamily="18" charset="0"/>
              </a:rPr>
              <a:t>19461, 19464, 19865, 20085</a:t>
            </a:r>
            <a:r>
              <a:rPr lang="en-US" sz="1050" dirty="0">
                <a:effectLst/>
                <a:ea typeface="MS Mincho" panose="02020609040205080304" pitchFamily="49" charset="-128"/>
                <a:cs typeface="Times New Roman" panose="02020603050405020304" pitchFamily="18" charset="0"/>
              </a:rPr>
              <a:t> (Ming); </a:t>
            </a:r>
            <a:r>
              <a:rPr lang="en-US" sz="1050" b="0" dirty="0">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 </a:t>
            </a:r>
            <a:r>
              <a:rPr lang="en-US" sz="1050" b="0" dirty="0">
                <a:effectLst/>
                <a:ea typeface="MS Mincho" panose="02020609040205080304" pitchFamily="49" charset="-128"/>
                <a:cs typeface="Times New Roman" panose="02020603050405020304" pitchFamily="18" charset="0"/>
              </a:rPr>
              <a:t>19408, 19409, 19410</a:t>
            </a:r>
            <a:r>
              <a:rPr lang="en-US" sz="1050" dirty="0">
                <a:effectLst/>
                <a:ea typeface="MS Mincho" panose="02020609040205080304" pitchFamily="49" charset="-128"/>
                <a:cs typeface="Times New Roman" panose="02020603050405020304" pitchFamily="18" charset="0"/>
              </a:rPr>
              <a:t> (Po-Kai); </a:t>
            </a:r>
            <a:r>
              <a:rPr lang="en-US" sz="1050" b="0" dirty="0">
                <a:effectLst/>
                <a:ea typeface="MS Mincho" panose="02020609040205080304" pitchFamily="49" charset="-128"/>
                <a:cs typeface="Times New Roman" panose="02020603050405020304" pitchFamily="18" charset="0"/>
              </a:rPr>
              <a:t>19522, 19904</a:t>
            </a:r>
            <a:r>
              <a:rPr lang="en-US" sz="1050" dirty="0">
                <a:effectLst/>
                <a:ea typeface="MS Mincho" panose="02020609040205080304" pitchFamily="49" charset="-128"/>
                <a:cs typeface="Times New Roman" panose="02020603050405020304" pitchFamily="18" charset="0"/>
              </a:rPr>
              <a:t> (Qi); </a:t>
            </a:r>
            <a:r>
              <a:rPr lang="en-US" sz="1050" b="0" dirty="0">
                <a:effectLst/>
                <a:ea typeface="MS Mincho" panose="02020609040205080304" pitchFamily="49" charset="-128"/>
                <a:cs typeface="Times New Roman" panose="02020603050405020304" pitchFamily="18" charset="0"/>
              </a:rPr>
              <a:t>19605, 19961, 19997, 19998, 20099, 20100, 20101, 20102, 20103, 20104, </a:t>
            </a:r>
            <a:r>
              <a:rPr lang="en-US" sz="1050" dirty="0">
                <a:effectLst/>
                <a:ea typeface="MS Mincho" panose="02020609040205080304" pitchFamily="49" charset="-128"/>
                <a:cs typeface="Times New Roman" panose="02020603050405020304" pitchFamily="18" charset="0"/>
              </a:rPr>
              <a:t>(Rubayet); </a:t>
            </a:r>
            <a:r>
              <a:rPr lang="en-US" sz="1050" b="0" dirty="0">
                <a:effectLst/>
                <a:ea typeface="MS Mincho" panose="02020609040205080304" pitchFamily="49" charset="-128"/>
                <a:cs typeface="Times New Roman" panose="02020603050405020304" pitchFamily="18" charset="0"/>
              </a:rPr>
              <a:t>20074</a:t>
            </a:r>
            <a:r>
              <a:rPr lang="en-US" sz="1050" dirty="0">
                <a:effectLst/>
                <a:ea typeface="MS Mincho" panose="02020609040205080304" pitchFamily="49" charset="-128"/>
                <a:cs typeface="Times New Roman" panose="02020603050405020304" pitchFamily="18" charset="0"/>
              </a:rPr>
              <a:t> (Jason); </a:t>
            </a:r>
            <a:r>
              <a:rPr lang="en-US" sz="1050" b="0" dirty="0">
                <a:effectLst/>
                <a:ea typeface="MS Mincho" panose="02020609040205080304" pitchFamily="49" charset="-128"/>
                <a:cs typeface="Times New Roman" panose="02020603050405020304" pitchFamily="18" charset="0"/>
              </a:rPr>
              <a:t>19991</a:t>
            </a:r>
            <a:r>
              <a:rPr lang="en-US" sz="1050" dirty="0">
                <a:effectLst/>
                <a:ea typeface="MS Mincho" panose="02020609040205080304" pitchFamily="49" charset="-128"/>
                <a:cs typeface="Times New Roman" panose="02020603050405020304" pitchFamily="18" charset="0"/>
              </a:rPr>
              <a:t> (Yue); </a:t>
            </a:r>
            <a:r>
              <a:rPr lang="en-US" sz="1050" b="0" dirty="0">
                <a:effectLst/>
                <a:ea typeface="MS Mincho" panose="02020609040205080304" pitchFamily="49" charset="-128"/>
                <a:cs typeface="Times New Roman" panose="02020603050405020304" pitchFamily="18" charset="0"/>
              </a:rPr>
              <a:t>19870, 19872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 None.</a:t>
            </a:r>
            <a:endParaRPr lang="en-US" sz="1400" b="0" dirty="0"/>
          </a:p>
          <a:p>
            <a:pPr marL="0" indent="0"/>
            <a:r>
              <a:rPr lang="en-US" sz="1400" dirty="0"/>
              <a:t>Result:</a:t>
            </a:r>
            <a:endParaRPr lang="en-US" sz="1400" dirty="0">
              <a:highlight>
                <a:srgbClr val="00FF00"/>
              </a:highlight>
            </a:endParaRPr>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665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Second:</a:t>
            </a:r>
          </a:p>
          <a:p>
            <a:pPr marL="0" indent="0"/>
            <a:r>
              <a:rPr lang="en-US" sz="1400" dirty="0"/>
              <a:t>Discussion:.</a:t>
            </a:r>
          </a:p>
          <a:p>
            <a:r>
              <a:rPr lang="en-US" sz="1400" dirty="0"/>
              <a:t>Result:</a:t>
            </a:r>
            <a:endParaRPr lang="en-US" sz="1400" dirty="0">
              <a:highlight>
                <a:srgbClr val="00FF00"/>
              </a:highlight>
            </a:endParaRP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238906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65AE3-9407-C925-AF8C-54CF0BC39031}"/>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6E80D5FA-5769-E158-943D-C7BB2E657EF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82EBA0F-1BC0-13C8-DBE8-1097282BB98C}"/>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46E3E429-B788-BA21-079E-5B3BB71607B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6FCC68B-D9CE-A2DC-8D38-790DF6473AF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27193182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10D0F-C44C-7E61-C002-AD9110FB59C6}"/>
              </a:ext>
            </a:extLst>
          </p:cNvPr>
          <p:cNvSpPr>
            <a:spLocks noGrp="1"/>
          </p:cNvSpPr>
          <p:nvPr>
            <p:ph type="title"/>
          </p:nvPr>
        </p:nvSpPr>
        <p:spPr/>
        <p:txBody>
          <a:bodyPr/>
          <a:lstStyle/>
          <a:p>
            <a:r>
              <a:rPr lang="en-US" dirty="0"/>
              <a:t>Re-affirm</a:t>
            </a:r>
          </a:p>
        </p:txBody>
      </p:sp>
      <p:sp>
        <p:nvSpPr>
          <p:cNvPr id="3" name="Content Placeholder 2">
            <a:extLst>
              <a:ext uri="{FF2B5EF4-FFF2-40B4-BE49-F238E27FC236}">
                <a16:creationId xmlns:a16="http://schemas.microsoft.com/office/drawing/2014/main" id="{61B0F4BF-BA2A-F8D4-8691-9B91D32FBA6B}"/>
              </a:ext>
            </a:extLst>
          </p:cNvPr>
          <p:cNvSpPr>
            <a:spLocks noGrp="1"/>
          </p:cNvSpPr>
          <p:nvPr>
            <p:ph idx="1"/>
          </p:nvPr>
        </p:nvSpPr>
        <p:spPr/>
        <p:txBody>
          <a:bodyPr/>
          <a:lstStyle/>
          <a:p>
            <a:r>
              <a:rPr lang="en-US" sz="2400" dirty="0">
                <a:solidFill>
                  <a:schemeClr val="tx1"/>
                </a:solidFill>
              </a:rPr>
              <a:t>Re-affirm the P802.11</a:t>
            </a:r>
            <a:r>
              <a:rPr lang="en-US" sz="2400" dirty="0"/>
              <a:t>&lt;group&gt; </a:t>
            </a:r>
            <a:r>
              <a:rPr lang="en-US" sz="2400" dirty="0">
                <a:solidFill>
                  <a:schemeClr val="tx1"/>
                </a:solidFill>
              </a:rPr>
              <a:t>PAR/CSD/CAD in 11-yy-xxxx</a:t>
            </a:r>
          </a:p>
          <a:p>
            <a:endParaRPr lang="en-US" dirty="0"/>
          </a:p>
        </p:txBody>
      </p:sp>
      <p:sp>
        <p:nvSpPr>
          <p:cNvPr id="4" name="Slide Number Placeholder 3">
            <a:extLst>
              <a:ext uri="{FF2B5EF4-FFF2-40B4-BE49-F238E27FC236}">
                <a16:creationId xmlns:a16="http://schemas.microsoft.com/office/drawing/2014/main" id="{D4929081-518E-29AA-35CF-F3B3522B2D12}"/>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804C8C30-2A56-323F-B959-4E4EF5AA64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53C5BF-2769-7F2F-85FB-AB354CC9C7FE}"/>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692235904"/>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p:txBody>
          <a:bodyPr/>
          <a:lstStyle/>
          <a:p>
            <a:r>
              <a:rPr lang="en-US" dirty="0"/>
              <a:t>EC report</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260860</TotalTime>
  <Words>25823</Words>
  <Application>Microsoft Office PowerPoint</Application>
  <PresentationFormat>On-screen Show (4:3)</PresentationFormat>
  <Paragraphs>2349</Paragraphs>
  <Slides>177</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177</vt:i4>
      </vt:variant>
    </vt:vector>
  </HeadingPairs>
  <TitlesOfParts>
    <vt:vector size="183" baseType="lpstr">
      <vt:lpstr>Arial</vt:lpstr>
      <vt:lpstr>Arial Black</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(Post-Q2)</vt:lpstr>
      <vt:lpstr>Motion 663 (Post-Q2)</vt:lpstr>
      <vt:lpstr>Motion 664 (Quarantine 6)</vt:lpstr>
      <vt:lpstr>Motion 665 (Withdrawal)</vt:lpstr>
      <vt:lpstr>Motions on November 16        AM1</vt:lpstr>
      <vt:lpstr>Timeline Update</vt:lpstr>
      <vt:lpstr>Re-affirm</vt:lpstr>
      <vt:lpstr>EC report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2023-11-16T17:20:05Z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