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3"/>
  </p:notesMasterIdLst>
  <p:handoutMasterIdLst>
    <p:handoutMasterId r:id="rId134"/>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100" dt="2023-09-14T18:33:04.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tableStyles" Target="tableStyles.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handoutMaster" Target="handoutMasters/handoutMaster1.xml"/><Relationship Id="rId139" Type="http://schemas.microsoft.com/office/2016/11/relationships/changesInfo" Target="changesInfos/changesInfo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presProps" Target="pres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09-14T20:07:49.899" v="3735"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MasterChg chg="modSp mod">
        <pc:chgData name="Alfred Asterjadhi" userId="39de57b9-85c0-4fd1-aaac-8ca2b6560ad0" providerId="ADAL" clId="{1B528289-06C2-42C8-A24F-58F9BB1555AF}" dt="2023-09-14T20:07:49.899" v="3735" actId="6549"/>
        <pc:sldMasterMkLst>
          <pc:docMk/>
          <pc:sldMasterMk cId="0" sldId="2147483648"/>
        </pc:sldMasterMkLst>
        <pc:spChg chg="mod">
          <ac:chgData name="Alfred Asterjadhi" userId="39de57b9-85c0-4fd1-aaac-8ca2b6560ad0" providerId="ADAL" clId="{1B528289-06C2-42C8-A24F-58F9BB1555AF}" dt="2023-09-14T20:07:49.899" v="3735"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1-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253912</TotalTime>
  <Words>19616</Words>
  <Application>Microsoft Office PowerPoint</Application>
  <PresentationFormat>On-screen Show (4:3)</PresentationFormat>
  <Paragraphs>1746</Paragraphs>
  <Slides>128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128</vt:i4>
      </vt:variant>
    </vt:vector>
  </HeadingPairs>
  <TitlesOfParts>
    <vt:vector size="133"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2023-09-14T20:07:52Z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