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32"/>
  </p:notesMasterIdLst>
  <p:handoutMasterIdLst>
    <p:handoutMasterId r:id="rId133"/>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0" r:id="rId1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28289-06C2-42C8-A24F-58F9BB1555AF}" v="98" dt="2023-09-14T14:17:37.1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microsoft.com/office/2016/11/relationships/changesInfo" Target="changesInfos/changesInfo1.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slide" Target="slides/slide124.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presProps" Target="presProps.xml"/><Relationship Id="rId139" Type="http://schemas.microsoft.com/office/2015/10/relationships/revisionInfo" Target="revisionInfo.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viewProps" Target="viewProps.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theme" Target="theme/theme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notesMaster" Target="notesMasters/notesMaster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3-09-14T14:18:56.952" v="3165" actId="6549"/>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2T14:04:31.467" v="1321"/>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1T20:31:49.946" v="1079"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2T19:55:57.074" v="168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2T19:55:57.074" v="168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3T17:20:23.425" v="2183" actId="20577"/>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3T17:19:22.058" v="2182" actId="20577"/>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3T11:57:15.960" v="1978" actId="114"/>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3T11:57:15.960" v="1978" actId="114"/>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1:44:11.492" v="2732" actId="2057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1:44:11.492" v="2732" actId="2057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4:18:03.903" v="3162"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3T17:21:36.899" v="2210"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3T17:21:24.802" v="2197" actId="6549"/>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1:28:33.633" v="2335" actId="20577"/>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1:28:33.633" v="2335" actId="20577"/>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1:35:01.162" v="2381" actId="20577"/>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1:35:01.162" v="2381" actId="20577"/>
          <ac:spMkLst>
            <pc:docMk/>
            <pc:sldMk cId="616825273" sldId="1169"/>
            <ac:spMk id="3" creationId="{93EB16D6-11CB-4092-9D44-C889CC5233EA}"/>
          </ac:spMkLst>
        </pc:spChg>
      </pc:sldChg>
      <pc:sldChg chg="modSp add mod ord">
        <pc:chgData name="Alfred Asterjadhi" userId="39de57b9-85c0-4fd1-aaac-8ca2b6560ad0" providerId="ADAL" clId="{1B528289-06C2-42C8-A24F-58F9BB1555AF}" dt="2023-09-14T14:18:08.713" v="3163" actId="2057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4:17:56.842" v="3161" actId="207"/>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4:17:56.842" v="3161" actId="207"/>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MasterChg chg="modSp mod">
        <pc:chgData name="Alfred Asterjadhi" userId="39de57b9-85c0-4fd1-aaac-8ca2b6560ad0" providerId="ADAL" clId="{1B528289-06C2-42C8-A24F-58F9BB1555AF}" dt="2023-09-14T14:18:56.952" v="3165" actId="6549"/>
        <pc:sldMasterMkLst>
          <pc:docMk/>
          <pc:sldMasterMk cId="0" sldId="2147483648"/>
        </pc:sldMasterMkLst>
        <pc:spChg chg="mod">
          <ac:chgData name="Alfred Asterjadhi" userId="39de57b9-85c0-4fd1-aaac-8ca2b6560ad0" providerId="ADAL" clId="{1B528289-06C2-42C8-A24F-58F9BB1555AF}" dt="2023-09-14T14:18:56.952" v="3165"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1-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hyperlink" Target="https://mentor.ieee.org/802.11/dcn/23/11-23-1467-01-00be-lb275-cr-for-ml-reconfiguration-part-3.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19</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00FF00"/>
              </a:highlight>
            </a:endParaRP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00FF00"/>
              </a:highlight>
            </a:endParaRP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 </a:t>
            </a:r>
            <a:r>
              <a:rPr lang="en-US" sz="1200" b="0" strike="sngStrike" dirty="0">
                <a:solidFill>
                  <a:srgbClr val="FF0000"/>
                </a:solidFill>
                <a:cs typeface="Times New Roman" panose="02020603050405020304" pitchFamily="18" charset="0"/>
              </a:rPr>
              <a:t>19678,</a:t>
            </a:r>
            <a:r>
              <a:rPr lang="en-US" sz="1200" b="0" dirty="0">
                <a:cs typeface="Times New Roman" panose="02020603050405020304" pitchFamily="18" charset="0"/>
              </a:rPr>
              <a:t> 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a:p>
            <a:r>
              <a:rPr lang="en-US" sz="1200" i="1" dirty="0">
                <a:solidFill>
                  <a:srgbClr val="FF0000"/>
                </a:solidFill>
              </a:rPr>
              <a:t>CID 19678 was moved to a separate motion as per request received.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19711,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00FF00"/>
              </a:highlight>
            </a:endParaRPr>
          </a:p>
          <a:p>
            <a:r>
              <a:rPr lang="en-US" sz="1200" i="1" dirty="0"/>
              <a:t>Note: These are CR docs that obtained ≥ 75% support during the straw poll phase of the Joint sessions (PM1) of Day 2 and AM2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a:t>
            </a:r>
          </a:p>
          <a:p>
            <a:pPr marL="0" indent="0"/>
            <a:r>
              <a:rPr lang="en-US" sz="1400" dirty="0"/>
              <a:t>Discussion: </a:t>
            </a:r>
          </a:p>
          <a:p>
            <a:pPr marL="0" indent="0"/>
            <a:r>
              <a:rPr lang="en-US" sz="1400" dirty="0"/>
              <a:t>Result:</a:t>
            </a:r>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19678, in </a:t>
            </a:r>
            <a:r>
              <a:rPr lang="en-US" sz="1200" b="0" dirty="0">
                <a:solidFill>
                  <a:srgbClr val="6B9F25"/>
                </a:solidFill>
                <a:cs typeface="Times New Roman" panose="02020603050405020304" pitchFamily="18" charset="0"/>
                <a:hlinkClick r:id="rId2">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2">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[9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 request was received to remove the CID from the cumulative motions. SP on </a:t>
            </a:r>
            <a:r>
              <a:rPr lang="en-US" sz="1200" i="1">
                <a:solidFill>
                  <a:srgbClr val="FF0000"/>
                </a:solidFill>
              </a:rPr>
              <a:t>this CID </a:t>
            </a:r>
            <a:r>
              <a:rPr lang="en-US" sz="1200" i="1" dirty="0">
                <a:solidFill>
                  <a:srgbClr val="FF0000"/>
                </a:solidFill>
              </a:rPr>
              <a:t>had no objection. Running separate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88025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253843</TotalTime>
  <Words>19484</Words>
  <Application>Microsoft Office PowerPoint</Application>
  <PresentationFormat>On-screen Show (4:3)</PresentationFormat>
  <Paragraphs>1737</Paragraphs>
  <Slides>127</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127</vt:i4>
      </vt:variant>
    </vt:vector>
  </HeadingPairs>
  <TitlesOfParts>
    <vt:vector size="132" baseType="lpstr">
      <vt:lpstr>Arial</vt:lpstr>
      <vt:lpstr>Arial Black</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19</vt:lpstr>
      <vt:lpstr>Motion 620 (JOINT)</vt:lpstr>
      <vt:lpstr>Motion 621 (PHY)</vt:lpstr>
      <vt:lpstr>Motion 622 (MAC)</vt:lpstr>
      <vt:lpstr>Motion 623 (JOINT)</vt:lpstr>
      <vt:lpstr>Motion 624 (MAC)</vt:lpstr>
      <vt:lpstr>Motion 625 (PHY)</vt:lpstr>
      <vt:lpstr>Motion 626 (JOINT)</vt:lpstr>
      <vt:lpstr>Motion 627 (Withdrawal)</vt:lpstr>
      <vt:lpstr>Motion 628 (MAC)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2023-09-14T14:18:59Z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