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83" dt="2023-03-16T21:34:12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3-16T23:41:55.527" v="2826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3-16T23:41:55.527" v="282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3-16T23:41:55.527" v="282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802.11-23/442r2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234601</TotalTime>
  <Words>3215</Words>
  <Application>Microsoft Office PowerPoint</Application>
  <PresentationFormat>On-screen Show (4:3)</PresentationFormat>
  <Paragraphs>265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2023-03-16T23:41:57Z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