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552" r:id="rId7"/>
    <p:sldId id="1026" r:id="rId8"/>
    <p:sldId id="1039" r:id="rId9"/>
    <p:sldId id="1038" r:id="rId10"/>
    <p:sldId id="1040" r:id="rId11"/>
    <p:sldId id="710" r:id="rId12"/>
    <p:sldId id="1043" r:id="rId13"/>
    <p:sldId id="1046" r:id="rId14"/>
    <p:sldId id="1045" r:id="rId15"/>
    <p:sldId id="1044" r:id="rId16"/>
    <p:sldId id="974" r:id="rId17"/>
    <p:sldId id="1042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0731C7-F871-42F1-9270-11458313F9A9}" v="30" dt="2023-03-14T17:22:54.3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>
      <p:cViewPr varScale="1">
        <p:scale>
          <a:sx n="114" d="100"/>
          <a:sy n="114" d="100"/>
        </p:scale>
        <p:origin x="127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B8DD8662-A94E-4851-8378-360A7F03AA7C}"/>
    <pc:docChg chg="undo redo custSel addSld delSld modSld sldOrd modMainMaster">
      <pc:chgData name="Alfred Asterjadhi" userId="39de57b9-85c0-4fd1-aaac-8ca2b6560ad0" providerId="ADAL" clId="{B8DD8662-A94E-4851-8378-360A7F03AA7C}" dt="2023-01-19T22:57:37.202" v="12808" actId="47"/>
      <pc:docMkLst>
        <pc:docMk/>
      </pc:docMkLst>
      <pc:sldChg chg="add del">
        <pc:chgData name="Alfred Asterjadhi" userId="39de57b9-85c0-4fd1-aaac-8ca2b6560ad0" providerId="ADAL" clId="{B8DD8662-A94E-4851-8378-360A7F03AA7C}" dt="2023-01-18T18:32:25.071" v="9986" actId="47"/>
        <pc:sldMkLst>
          <pc:docMk/>
          <pc:sldMk cId="3671386623" sldId="878"/>
        </pc:sldMkLst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8123573" sldId="879"/>
        </pc:sldMkLst>
        <pc:spChg chg="mod">
          <ac:chgData name="Alfred Asterjadhi" userId="39de57b9-85c0-4fd1-aaac-8ca2b6560ad0" providerId="ADAL" clId="{B8DD8662-A94E-4851-8378-360A7F03AA7C}" dt="2023-01-18T18:32:14.726" v="9985" actId="20577"/>
          <ac:spMkLst>
            <pc:docMk/>
            <pc:sldMk cId="18123573" sldId="879"/>
            <ac:spMk id="2" creationId="{A86D7EB9-A3CF-4D03-930A-9B8ADCF170B3}"/>
          </ac:spMkLst>
        </pc:spChg>
        <pc:spChg chg="mod">
          <ac:chgData name="Alfred Asterjadhi" userId="39de57b9-85c0-4fd1-aaac-8ca2b6560ad0" providerId="ADAL" clId="{B8DD8662-A94E-4851-8378-360A7F03AA7C}" dt="2023-01-18T18:32:09.408" v="9975" actId="20577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B8DD8662-A94E-4851-8378-360A7F03AA7C}" dt="2023-01-18T18:33:53.733" v="9999" actId="20577"/>
          <ac:spMkLst>
            <pc:docMk/>
            <pc:sldMk cId="18123573" sldId="879"/>
            <ac:spMk id="6" creationId="{68A90A4B-C4A9-45C0-A057-332A374C3CF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6872680" sldId="880"/>
        </pc:sldMkLst>
        <pc:spChg chg="mod">
          <ac:chgData name="Alfred Asterjadhi" userId="39de57b9-85c0-4fd1-aaac-8ca2b6560ad0" providerId="ADAL" clId="{B8DD8662-A94E-4851-8378-360A7F03AA7C}" dt="2023-01-18T18:31:32.532" v="9967" actId="2057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B8DD8662-A94E-4851-8378-360A7F03AA7C}" dt="2023-01-18T18:27:44.528" v="991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add del">
        <pc:chgData name="Alfred Asterjadhi" userId="39de57b9-85c0-4fd1-aaac-8ca2b6560ad0" providerId="ADAL" clId="{B8DD8662-A94E-4851-8378-360A7F03AA7C}" dt="2023-01-18T18:32:30.066" v="9987" actId="47"/>
        <pc:sldMkLst>
          <pc:docMk/>
          <pc:sldMk cId="170626906" sldId="881"/>
        </pc:sldMkLst>
      </pc:sldChg>
      <pc:sldChg chg="modSp mod">
        <pc:chgData name="Alfred Asterjadhi" userId="39de57b9-85c0-4fd1-aaac-8ca2b6560ad0" providerId="ADAL" clId="{B8DD8662-A94E-4851-8378-360A7F03AA7C}" dt="2022-12-14T18:24:52.577" v="0"/>
        <pc:sldMkLst>
          <pc:docMk/>
          <pc:sldMk cId="1240827998" sldId="992"/>
        </pc:sldMkLst>
        <pc:spChg chg="mod">
          <ac:chgData name="Alfred Asterjadhi" userId="39de57b9-85c0-4fd1-aaac-8ca2b6560ad0" providerId="ADAL" clId="{B8DD8662-A94E-4851-8378-360A7F03AA7C}" dt="2022-12-14T18:24:52.577" v="0"/>
          <ac:spMkLst>
            <pc:docMk/>
            <pc:sldMk cId="1240827998" sldId="992"/>
            <ac:spMk id="6" creationId="{6B1EBA60-08F1-CA3A-690D-84DA5B8A6D46}"/>
          </ac:spMkLst>
        </pc:spChg>
      </pc:sldChg>
      <pc:sldChg chg="modSp mod">
        <pc:chgData name="Alfred Asterjadhi" userId="39de57b9-85c0-4fd1-aaac-8ca2b6560ad0" providerId="ADAL" clId="{B8DD8662-A94E-4851-8378-360A7F03AA7C}" dt="2022-12-14T18:24:55.055" v="1"/>
        <pc:sldMkLst>
          <pc:docMk/>
          <pc:sldMk cId="4124589093" sldId="993"/>
        </pc:sldMkLst>
        <pc:spChg chg="mod">
          <ac:chgData name="Alfred Asterjadhi" userId="39de57b9-85c0-4fd1-aaac-8ca2b6560ad0" providerId="ADAL" clId="{B8DD8662-A94E-4851-8378-360A7F03AA7C}" dt="2022-12-14T18:24:55.055" v="1"/>
          <ac:spMkLst>
            <pc:docMk/>
            <pc:sldMk cId="4124589093" sldId="993"/>
            <ac:spMk id="6" creationId="{6B1EBA60-08F1-CA3A-690D-84DA5B8A6D46}"/>
          </ac:spMkLst>
        </pc:spChg>
      </pc:sldChg>
      <pc:sldChg chg="del">
        <pc:chgData name="Alfred Asterjadhi" userId="39de57b9-85c0-4fd1-aaac-8ca2b6560ad0" providerId="ADAL" clId="{B8DD8662-A94E-4851-8378-360A7F03AA7C}" dt="2022-12-15T00:03:54.564" v="6" actId="47"/>
        <pc:sldMkLst>
          <pc:docMk/>
          <pc:sldMk cId="3882826035" sldId="994"/>
        </pc:sldMkLst>
      </pc:sldChg>
      <pc:sldChg chg="del">
        <pc:chgData name="Alfred Asterjadhi" userId="39de57b9-85c0-4fd1-aaac-8ca2b6560ad0" providerId="ADAL" clId="{B8DD8662-A94E-4851-8378-360A7F03AA7C}" dt="2022-12-15T00:03:56.932" v="7" actId="47"/>
        <pc:sldMkLst>
          <pc:docMk/>
          <pc:sldMk cId="492611375" sldId="995"/>
        </pc:sldMkLst>
      </pc:sldChg>
      <pc:sldChg chg="del">
        <pc:chgData name="Alfred Asterjadhi" userId="39de57b9-85c0-4fd1-aaac-8ca2b6560ad0" providerId="ADAL" clId="{B8DD8662-A94E-4851-8378-360A7F03AA7C}" dt="2022-12-15T00:03:58.613" v="8" actId="47"/>
        <pc:sldMkLst>
          <pc:docMk/>
          <pc:sldMk cId="3263612895" sldId="996"/>
        </pc:sldMkLst>
      </pc:sldChg>
      <pc:sldChg chg="modSp mod">
        <pc:chgData name="Alfred Asterjadhi" userId="39de57b9-85c0-4fd1-aaac-8ca2b6560ad0" providerId="ADAL" clId="{B8DD8662-A94E-4851-8378-360A7F03AA7C}" dt="2022-12-20T18:12:38.293" v="1105" actId="13926"/>
        <pc:sldMkLst>
          <pc:docMk/>
          <pc:sldMk cId="2232544764" sldId="998"/>
        </pc:sldMkLst>
        <pc:spChg chg="mod">
          <ac:chgData name="Alfred Asterjadhi" userId="39de57b9-85c0-4fd1-aaac-8ca2b6560ad0" providerId="ADAL" clId="{B8DD8662-A94E-4851-8378-360A7F03AA7C}" dt="2022-12-20T18:12:38.293" v="1105" actId="13926"/>
          <ac:spMkLst>
            <pc:docMk/>
            <pc:sldMk cId="2232544764" sldId="998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2-12-14T18:24:57.152" v="2"/>
          <ac:spMkLst>
            <pc:docMk/>
            <pc:sldMk cId="2232544764" sldId="998"/>
            <ac:spMk id="6" creationId="{6B1EBA60-08F1-CA3A-690D-84DA5B8A6D46}"/>
          </ac:spMkLst>
        </pc:spChg>
      </pc:sldChg>
      <pc:sldChg chg="add">
        <pc:chgData name="Alfred Asterjadhi" userId="39de57b9-85c0-4fd1-aaac-8ca2b6560ad0" providerId="ADAL" clId="{B8DD8662-A94E-4851-8378-360A7F03AA7C}" dt="2022-12-15T00:03:51.110" v="5"/>
        <pc:sldMkLst>
          <pc:docMk/>
          <pc:sldMk cId="2485370208" sldId="999"/>
        </pc:sldMkLst>
      </pc:sldChg>
      <pc:sldChg chg="modSp add mod">
        <pc:chgData name="Alfred Asterjadhi" userId="39de57b9-85c0-4fd1-aaac-8ca2b6560ad0" providerId="ADAL" clId="{B8DD8662-A94E-4851-8378-360A7F03AA7C}" dt="2023-01-04T16:12:19.232" v="2100" actId="20577"/>
        <pc:sldMkLst>
          <pc:docMk/>
          <pc:sldMk cId="1128640375" sldId="1000"/>
        </pc:sldMkLst>
        <pc:spChg chg="mod">
          <ac:chgData name="Alfred Asterjadhi" userId="39de57b9-85c0-4fd1-aaac-8ca2b6560ad0" providerId="ADAL" clId="{B8DD8662-A94E-4851-8378-360A7F03AA7C}" dt="2023-01-04T16:12:19.232" v="2100" actId="20577"/>
          <ac:spMkLst>
            <pc:docMk/>
            <pc:sldMk cId="1128640375" sldId="10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09:42.410" v="2047" actId="6549"/>
        <pc:sldMkLst>
          <pc:docMk/>
          <pc:sldMk cId="1122295978" sldId="1001"/>
        </pc:sldMkLst>
        <pc:spChg chg="mod">
          <ac:chgData name="Alfred Asterjadhi" userId="39de57b9-85c0-4fd1-aaac-8ca2b6560ad0" providerId="ADAL" clId="{B8DD8662-A94E-4851-8378-360A7F03AA7C}" dt="2023-01-04T16:09:42.410" v="2047" actId="6549"/>
          <ac:spMkLst>
            <pc:docMk/>
            <pc:sldMk cId="1122295978" sldId="10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0:58.829" v="2099" actId="6549"/>
        <pc:sldMkLst>
          <pc:docMk/>
          <pc:sldMk cId="501279171" sldId="1002"/>
        </pc:sldMkLst>
        <pc:spChg chg="mod">
          <ac:chgData name="Alfred Asterjadhi" userId="39de57b9-85c0-4fd1-aaac-8ca2b6560ad0" providerId="ADAL" clId="{B8DD8662-A94E-4851-8378-360A7F03AA7C}" dt="2023-01-04T16:10:58.829" v="2099" actId="6549"/>
          <ac:spMkLst>
            <pc:docMk/>
            <pc:sldMk cId="501279171" sldId="10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3:46.059" v="2136" actId="6549"/>
        <pc:sldMkLst>
          <pc:docMk/>
          <pc:sldMk cId="4157275889" sldId="1003"/>
        </pc:sldMkLst>
        <pc:spChg chg="mod">
          <ac:chgData name="Alfred Asterjadhi" userId="39de57b9-85c0-4fd1-aaac-8ca2b6560ad0" providerId="ADAL" clId="{B8DD8662-A94E-4851-8378-360A7F03AA7C}" dt="2023-01-04T16:13:46.059" v="2136" actId="6549"/>
          <ac:spMkLst>
            <pc:docMk/>
            <pc:sldMk cId="4157275889" sldId="1003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B8DD8662-A94E-4851-8378-360A7F03AA7C}" dt="2023-01-04T16:22:03.034" v="2296"/>
        <pc:sldMkLst>
          <pc:docMk/>
          <pc:sldMk cId="430197977" sldId="1004"/>
        </pc:sldMkLst>
        <pc:spChg chg="mod">
          <ac:chgData name="Alfred Asterjadhi" userId="39de57b9-85c0-4fd1-aaac-8ca2b6560ad0" providerId="ADAL" clId="{B8DD8662-A94E-4851-8378-360A7F03AA7C}" dt="2022-12-20T18:28:17.362" v="1203" actId="20577"/>
          <ac:spMkLst>
            <pc:docMk/>
            <pc:sldMk cId="430197977" sldId="100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4T16:22:03.034" v="2296"/>
          <ac:spMkLst>
            <pc:docMk/>
            <pc:sldMk cId="430197977" sldId="100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48.637" v="1039"/>
          <ac:spMkLst>
            <pc:docMk/>
            <pc:sldMk cId="430197977" sldId="1004"/>
            <ac:spMk id="6" creationId="{21F332DB-44DE-AE64-845A-7733972B767F}"/>
          </ac:spMkLst>
        </pc:spChg>
        <pc:graphicFrameChg chg="add del mod">
          <ac:chgData name="Alfred Asterjadhi" userId="39de57b9-85c0-4fd1-aaac-8ca2b6560ad0" providerId="ADAL" clId="{B8DD8662-A94E-4851-8378-360A7F03AA7C}" dt="2022-12-16T21:13:17.388" v="576"/>
          <ac:graphicFrameMkLst>
            <pc:docMk/>
            <pc:sldMk cId="430197977" sldId="1004"/>
            <ac:graphicFrameMk id="7" creationId="{84C484CF-F76E-AD7A-656C-D0233021A1D8}"/>
          </ac:graphicFrameMkLst>
        </pc:graphicFrameChg>
      </pc:sldChg>
      <pc:sldChg chg="modSp new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60659810" sldId="1005"/>
        </pc:sldMkLst>
        <pc:spChg chg="mod">
          <ac:chgData name="Alfred Asterjadhi" userId="39de57b9-85c0-4fd1-aaac-8ca2b6560ad0" providerId="ADAL" clId="{B8DD8662-A94E-4851-8378-360A7F03AA7C}" dt="2022-12-15T01:21:25.314" v="76" actId="20577"/>
          <ac:spMkLst>
            <pc:docMk/>
            <pc:sldMk cId="60659810" sldId="1005"/>
            <ac:spMk id="2" creationId="{757CD009-C0FB-3FA1-2C3A-8C4A62CAD754}"/>
          </ac:spMkLst>
        </pc:spChg>
        <pc:spChg chg="mod">
          <ac:chgData name="Alfred Asterjadhi" userId="39de57b9-85c0-4fd1-aaac-8ca2b6560ad0" providerId="ADAL" clId="{B8DD8662-A94E-4851-8378-360A7F03AA7C}" dt="2022-12-15T00:07:42.866" v="54"/>
          <ac:spMkLst>
            <pc:docMk/>
            <pc:sldMk cId="60659810" sldId="1005"/>
            <ac:spMk id="3" creationId="{E0A1AA61-4025-51EE-E804-C9D7725CABE0}"/>
          </ac:spMkLst>
        </pc:spChg>
        <pc:spChg chg="mod">
          <ac:chgData name="Alfred Asterjadhi" userId="39de57b9-85c0-4fd1-aaac-8ca2b6560ad0" providerId="ADAL" clId="{B8DD8662-A94E-4851-8378-360A7F03AA7C}" dt="2023-01-15T23:12:33.898" v="4145"/>
          <ac:spMkLst>
            <pc:docMk/>
            <pc:sldMk cId="60659810" sldId="1005"/>
            <ac:spMk id="6" creationId="{6F61EB7A-C482-E91D-3EC0-60E73555401C}"/>
          </ac:spMkLst>
        </pc:spChg>
      </pc:sldChg>
      <pc:sldChg chg="modSp new del mod">
        <pc:chgData name="Alfred Asterjadhi" userId="39de57b9-85c0-4fd1-aaac-8ca2b6560ad0" providerId="ADAL" clId="{B8DD8662-A94E-4851-8378-360A7F03AA7C}" dt="2022-12-16T21:56:29.986" v="958" actId="47"/>
        <pc:sldMkLst>
          <pc:docMk/>
          <pc:sldMk cId="444519137" sldId="1006"/>
        </pc:sldMkLst>
        <pc:spChg chg="mod">
          <ac:chgData name="Alfred Asterjadhi" userId="39de57b9-85c0-4fd1-aaac-8ca2b6560ad0" providerId="ADAL" clId="{B8DD8662-A94E-4851-8378-360A7F03AA7C}" dt="2022-12-16T21:29:49.910" v="957" actId="207"/>
          <ac:spMkLst>
            <pc:docMk/>
            <pc:sldMk cId="444519137" sldId="1006"/>
            <ac:spMk id="2" creationId="{DDB1D379-C26E-DC72-BABA-6A18A62499E9}"/>
          </ac:spMkLst>
        </pc:spChg>
        <pc:spChg chg="mod">
          <ac:chgData name="Alfred Asterjadhi" userId="39de57b9-85c0-4fd1-aaac-8ca2b6560ad0" providerId="ADAL" clId="{B8DD8662-A94E-4851-8378-360A7F03AA7C}" dt="2022-12-15T23:39:03.553" v="331" actId="20577"/>
          <ac:spMkLst>
            <pc:docMk/>
            <pc:sldMk cId="444519137" sldId="1006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1:25:49.645" v="835" actId="47"/>
        <pc:sldMkLst>
          <pc:docMk/>
          <pc:sldMk cId="2818191974" sldId="1007"/>
        </pc:sldMkLst>
        <pc:spChg chg="mod">
          <ac:chgData name="Alfred Asterjadhi" userId="39de57b9-85c0-4fd1-aaac-8ca2b6560ad0" providerId="ADAL" clId="{B8DD8662-A94E-4851-8378-360A7F03AA7C}" dt="2022-12-16T17:30:19.191" v="408" actId="20577"/>
          <ac:spMkLst>
            <pc:docMk/>
            <pc:sldMk cId="2818191974" sldId="1007"/>
            <ac:spMk id="3" creationId="{88DD5996-1F14-C9AB-9A9A-D76A6FE9F262}"/>
          </ac:spMkLst>
        </pc:spChg>
      </pc:sldChg>
      <pc:sldChg chg="add del">
        <pc:chgData name="Alfred Asterjadhi" userId="39de57b9-85c0-4fd1-aaac-8ca2b6560ad0" providerId="ADAL" clId="{B8DD8662-A94E-4851-8378-360A7F03AA7C}" dt="2022-12-16T20:55:40.999" v="410" actId="2890"/>
        <pc:sldMkLst>
          <pc:docMk/>
          <pc:sldMk cId="2881194398" sldId="1008"/>
        </pc:sldMkLst>
      </pc:sldChg>
      <pc:sldChg chg="modSp add del mod">
        <pc:chgData name="Alfred Asterjadhi" userId="39de57b9-85c0-4fd1-aaac-8ca2b6560ad0" providerId="ADAL" clId="{B8DD8662-A94E-4851-8378-360A7F03AA7C}" dt="2022-12-16T21:59:01.662" v="995" actId="47"/>
        <pc:sldMkLst>
          <pc:docMk/>
          <pc:sldMk cId="3193816989" sldId="1008"/>
        </pc:sldMkLst>
        <pc:spChg chg="mod">
          <ac:chgData name="Alfred Asterjadhi" userId="39de57b9-85c0-4fd1-aaac-8ca2b6560ad0" providerId="ADAL" clId="{B8DD8662-A94E-4851-8378-360A7F03AA7C}" dt="2022-12-16T21:56:57.654" v="962" actId="21"/>
          <ac:spMkLst>
            <pc:docMk/>
            <pc:sldMk cId="3193816989" sldId="1008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2:00:40.132" v="1031" actId="47"/>
        <pc:sldMkLst>
          <pc:docMk/>
          <pc:sldMk cId="263294511" sldId="1009"/>
        </pc:sldMkLst>
        <pc:spChg chg="mod">
          <ac:chgData name="Alfred Asterjadhi" userId="39de57b9-85c0-4fd1-aaac-8ca2b6560ad0" providerId="ADAL" clId="{B8DD8662-A94E-4851-8378-360A7F03AA7C}" dt="2022-12-16T20:57:27.663" v="433"/>
          <ac:spMkLst>
            <pc:docMk/>
            <pc:sldMk cId="263294511" sldId="1009"/>
            <ac:spMk id="3" creationId="{A9E34378-9170-7837-44E5-16BEC792DF85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7:07.408" v="2199" actId="6549"/>
        <pc:sldMkLst>
          <pc:docMk/>
          <pc:sldMk cId="2545069674" sldId="1010"/>
        </pc:sldMkLst>
        <pc:spChg chg="mod">
          <ac:chgData name="Alfred Asterjadhi" userId="39de57b9-85c0-4fd1-aaac-8ca2b6560ad0" providerId="ADAL" clId="{B8DD8662-A94E-4851-8378-360A7F03AA7C}" dt="2022-12-16T21:07:52.622" v="566" actId="20577"/>
          <ac:spMkLst>
            <pc:docMk/>
            <pc:sldMk cId="2545069674" sldId="101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04T16:17:07.408" v="2199" actId="6549"/>
          <ac:spMkLst>
            <pc:docMk/>
            <pc:sldMk cId="2545069674" sldId="1010"/>
            <ac:spMk id="3" creationId="{259D4704-B128-129E-1B24-DB5C108A3BFD}"/>
          </ac:spMkLst>
        </pc:spChg>
      </pc:sldChg>
      <pc:sldChg chg="modSp add del mod">
        <pc:chgData name="Alfred Asterjadhi" userId="39de57b9-85c0-4fd1-aaac-8ca2b6560ad0" providerId="ADAL" clId="{B8DD8662-A94E-4851-8378-360A7F03AA7C}" dt="2022-12-20T18:28:11.230" v="1202" actId="47"/>
        <pc:sldMkLst>
          <pc:docMk/>
          <pc:sldMk cId="4032704106" sldId="1011"/>
        </pc:sldMkLst>
        <pc:spChg chg="mod">
          <ac:chgData name="Alfred Asterjadhi" userId="39de57b9-85c0-4fd1-aaac-8ca2b6560ad0" providerId="ADAL" clId="{B8DD8662-A94E-4851-8378-360A7F03AA7C}" dt="2022-12-16T21:10:15.121" v="574" actId="20577"/>
          <ac:spMkLst>
            <pc:docMk/>
            <pc:sldMk cId="4032704106" sldId="101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2-12-16T21:08:15.443" v="573" actId="5793"/>
          <ac:spMkLst>
            <pc:docMk/>
            <pc:sldMk cId="4032704106" sldId="1011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05T16:10:03.475" v="2655" actId="13926"/>
        <pc:sldMkLst>
          <pc:docMk/>
          <pc:sldMk cId="2091172813" sldId="1012"/>
        </pc:sldMkLst>
        <pc:spChg chg="mod">
          <ac:chgData name="Alfred Asterjadhi" userId="39de57b9-85c0-4fd1-aaac-8ca2b6560ad0" providerId="ADAL" clId="{B8DD8662-A94E-4851-8378-360A7F03AA7C}" dt="2022-12-20T18:28:25.332" v="1204" actId="20577"/>
          <ac:spMkLst>
            <pc:docMk/>
            <pc:sldMk cId="2091172813" sldId="101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6:10:03.475" v="2655" actId="13926"/>
          <ac:spMkLst>
            <pc:docMk/>
            <pc:sldMk cId="2091172813" sldId="1012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0.930" v="1040"/>
          <ac:spMkLst>
            <pc:docMk/>
            <pc:sldMk cId="2091172813" sldId="1012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9T23:39:02.219" v="2773" actId="20577"/>
        <pc:sldMkLst>
          <pc:docMk/>
          <pc:sldMk cId="2490580688" sldId="1013"/>
        </pc:sldMkLst>
        <pc:spChg chg="mod">
          <ac:chgData name="Alfred Asterjadhi" userId="39de57b9-85c0-4fd1-aaac-8ca2b6560ad0" providerId="ADAL" clId="{B8DD8662-A94E-4851-8378-360A7F03AA7C}" dt="2022-12-20T18:28:32.264" v="1205" actId="20577"/>
          <ac:spMkLst>
            <pc:docMk/>
            <pc:sldMk cId="2490580688" sldId="101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9T23:39:02.219" v="2773" actId="20577"/>
          <ac:spMkLst>
            <pc:docMk/>
            <pc:sldMk cId="2490580688" sldId="1013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3.115" v="1041"/>
          <ac:spMkLst>
            <pc:docMk/>
            <pc:sldMk cId="2490580688" sldId="1013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5T15:55:25.141" v="2567" actId="20577"/>
        <pc:sldMkLst>
          <pc:docMk/>
          <pc:sldMk cId="462832209" sldId="1014"/>
        </pc:sldMkLst>
        <pc:spChg chg="mod">
          <ac:chgData name="Alfred Asterjadhi" userId="39de57b9-85c0-4fd1-aaac-8ca2b6560ad0" providerId="ADAL" clId="{B8DD8662-A94E-4851-8378-360A7F03AA7C}" dt="2022-12-20T18:28:36.804" v="1206" actId="20577"/>
          <ac:spMkLst>
            <pc:docMk/>
            <pc:sldMk cId="462832209" sldId="101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5:55:25.141" v="2567" actId="20577"/>
          <ac:spMkLst>
            <pc:docMk/>
            <pc:sldMk cId="462832209" sldId="101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5.455" v="1042"/>
          <ac:spMkLst>
            <pc:docMk/>
            <pc:sldMk cId="462832209" sldId="1014"/>
            <ac:spMk id="6" creationId="{21F332DB-44DE-AE64-845A-7733972B767F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94852306" sldId="1015"/>
        </pc:sldMkLst>
        <pc:spChg chg="mod">
          <ac:chgData name="Alfred Asterjadhi" userId="39de57b9-85c0-4fd1-aaac-8ca2b6560ad0" providerId="ADAL" clId="{B8DD8662-A94E-4851-8378-360A7F03AA7C}" dt="2022-12-22T19:28:21.919" v="1308" actId="20577"/>
          <ac:spMkLst>
            <pc:docMk/>
            <pc:sldMk cId="94852306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16T22:00:32.452" v="1030" actId="20577"/>
          <ac:spMkLst>
            <pc:docMk/>
            <pc:sldMk cId="94852306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1:00.093" v="1045"/>
          <ac:spMkLst>
            <pc:docMk/>
            <pc:sldMk cId="94852306" sldId="1015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7T16:33:29.431" v="8273"/>
        <pc:sldMkLst>
          <pc:docMk/>
          <pc:sldMk cId="3794989235" sldId="1015"/>
        </pc:sldMkLst>
        <pc:spChg chg="mod">
          <ac:chgData name="Alfred Asterjadhi" userId="39de57b9-85c0-4fd1-aaac-8ca2b6560ad0" providerId="ADAL" clId="{B8DD8662-A94E-4851-8378-360A7F03AA7C}" dt="2023-01-16T22:26:43.265" v="6287" actId="20577"/>
          <ac:spMkLst>
            <pc:docMk/>
            <pc:sldMk cId="3794989235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33:29.431" v="8273"/>
          <ac:spMkLst>
            <pc:docMk/>
            <pc:sldMk cId="3794989235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8.180" v="4140"/>
          <ac:spMkLst>
            <pc:docMk/>
            <pc:sldMk cId="3794989235" sldId="1015"/>
            <ac:spMk id="6" creationId="{21F332DB-44DE-AE64-845A-7733972B767F}"/>
          </ac:spMkLst>
        </pc:spChg>
      </pc:sldChg>
      <pc:sldChg chg="new del">
        <pc:chgData name="Alfred Asterjadhi" userId="39de57b9-85c0-4fd1-aaac-8ca2b6560ad0" providerId="ADAL" clId="{B8DD8662-A94E-4851-8378-360A7F03AA7C}" dt="2022-12-16T22:21:19.964" v="1046" actId="47"/>
        <pc:sldMkLst>
          <pc:docMk/>
          <pc:sldMk cId="2769223881" sldId="1016"/>
        </pc:sldMkLst>
      </pc:sldChg>
      <pc:sldChg chg="modSp add mod">
        <pc:chgData name="Alfred Asterjadhi" userId="39de57b9-85c0-4fd1-aaac-8ca2b6560ad0" providerId="ADAL" clId="{B8DD8662-A94E-4851-8378-360A7F03AA7C}" dt="2023-01-15T23:10:38.571" v="4108" actId="20577"/>
        <pc:sldMkLst>
          <pc:docMk/>
          <pc:sldMk cId="2827502970" sldId="1017"/>
        </pc:sldMkLst>
        <pc:spChg chg="mod">
          <ac:chgData name="Alfred Asterjadhi" userId="39de57b9-85c0-4fd1-aaac-8ca2b6560ad0" providerId="ADAL" clId="{B8DD8662-A94E-4851-8378-360A7F03AA7C}" dt="2023-01-15T23:10:38.571" v="4108" actId="20577"/>
          <ac:spMkLst>
            <pc:docMk/>
            <pc:sldMk cId="2827502970" sldId="1017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4T23:43:37.230" v="3473" actId="20577"/>
          <ac:spMkLst>
            <pc:docMk/>
            <pc:sldMk cId="2827502970" sldId="1017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B8DD8662-A94E-4851-8378-360A7F03AA7C}" dt="2022-12-22T19:42:35.581" v="1327" actId="47"/>
        <pc:sldMkLst>
          <pc:docMk/>
          <pc:sldMk cId="942588821" sldId="1018"/>
        </pc:sldMkLst>
        <pc:spChg chg="mod">
          <ac:chgData name="Alfred Asterjadhi" userId="39de57b9-85c0-4fd1-aaac-8ca2b6560ad0" providerId="ADAL" clId="{B8DD8662-A94E-4851-8378-360A7F03AA7C}" dt="2022-12-22T19:28:31.689" v="1311" actId="20577"/>
          <ac:spMkLst>
            <pc:docMk/>
            <pc:sldMk cId="942588821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22T19:28:44.624" v="1326" actId="20577"/>
          <ac:spMkLst>
            <pc:docMk/>
            <pc:sldMk cId="942588821" sldId="101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1464452565" sldId="1018"/>
        </pc:sldMkLst>
        <pc:spChg chg="mod">
          <ac:chgData name="Alfred Asterjadhi" userId="39de57b9-85c0-4fd1-aaac-8ca2b6560ad0" providerId="ADAL" clId="{B8DD8662-A94E-4851-8378-360A7F03AA7C}" dt="2023-01-02T23:03:56.133" v="1731" actId="20577"/>
          <ac:spMkLst>
            <pc:docMk/>
            <pc:sldMk cId="1464452565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2T22:50:11.596" v="1709" actId="20577"/>
          <ac:spMkLst>
            <pc:docMk/>
            <pc:sldMk cId="1464452565" sldId="1018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8T16:25:38.998" v="9906" actId="20577"/>
        <pc:sldMkLst>
          <pc:docMk/>
          <pc:sldMk cId="4213171007" sldId="1018"/>
        </pc:sldMkLst>
        <pc:spChg chg="mod">
          <ac:chgData name="Alfred Asterjadhi" userId="39de57b9-85c0-4fd1-aaac-8ca2b6560ad0" providerId="ADAL" clId="{B8DD8662-A94E-4851-8378-360A7F03AA7C}" dt="2023-01-16T22:26:45.957" v="6288" actId="20577"/>
          <ac:spMkLst>
            <pc:docMk/>
            <pc:sldMk cId="4213171007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8T16:25:38.998" v="9906" actId="20577"/>
          <ac:spMkLst>
            <pc:docMk/>
            <pc:sldMk cId="4213171007" sldId="1018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21.312" v="4141"/>
          <ac:spMkLst>
            <pc:docMk/>
            <pc:sldMk cId="4213171007" sldId="1018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6:17.115" v="5964" actId="6549"/>
        <pc:sldMkLst>
          <pc:docMk/>
          <pc:sldMk cId="886190304" sldId="1019"/>
        </pc:sldMkLst>
        <pc:spChg chg="mod">
          <ac:chgData name="Alfred Asterjadhi" userId="39de57b9-85c0-4fd1-aaac-8ca2b6560ad0" providerId="ADAL" clId="{B8DD8662-A94E-4851-8378-360A7F03AA7C}" dt="2023-01-15T23:08:20.140" v="4069" actId="20577"/>
          <ac:spMkLst>
            <pc:docMk/>
            <pc:sldMk cId="886190304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6:17.115" v="5964" actId="6549"/>
          <ac:spMkLst>
            <pc:docMk/>
            <pc:sldMk cId="886190304" sldId="101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05.479" v="4114"/>
          <ac:spMkLst>
            <pc:docMk/>
            <pc:sldMk cId="886190304" sldId="101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10690737" sldId="1019"/>
        </pc:sldMkLst>
        <pc:spChg chg="mod">
          <ac:chgData name="Alfred Asterjadhi" userId="39de57b9-85c0-4fd1-aaac-8ca2b6560ad0" providerId="ADAL" clId="{B8DD8662-A94E-4851-8378-360A7F03AA7C}" dt="2023-01-15T14:34:57.550" v="3537" actId="20577"/>
          <ac:spMkLst>
            <pc:docMk/>
            <pc:sldMk cId="3210690737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6:06:39.094" v="2651" actId="20577"/>
          <ac:spMkLst>
            <pc:docMk/>
            <pc:sldMk cId="3210690737" sldId="101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7T16:29:46.955" v="8232"/>
        <pc:sldMkLst>
          <pc:docMk/>
          <pc:sldMk cId="1642156474" sldId="1020"/>
        </pc:sldMkLst>
        <pc:spChg chg="mod">
          <ac:chgData name="Alfred Asterjadhi" userId="39de57b9-85c0-4fd1-aaac-8ca2b6560ad0" providerId="ADAL" clId="{B8DD8662-A94E-4851-8378-360A7F03AA7C}" dt="2023-01-16T22:26:37.869" v="6286" actId="20577"/>
          <ac:spMkLst>
            <pc:docMk/>
            <pc:sldMk cId="1642156474" sldId="102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29:46.955" v="8232"/>
          <ac:spMkLst>
            <pc:docMk/>
            <pc:sldMk cId="1642156474" sldId="1020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4.904" v="4139"/>
          <ac:spMkLst>
            <pc:docMk/>
            <pc:sldMk cId="1642156474" sldId="1020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7:37.416" v="5992"/>
        <pc:sldMkLst>
          <pc:docMk/>
          <pc:sldMk cId="2774577009" sldId="1021"/>
        </pc:sldMkLst>
        <pc:spChg chg="mod">
          <ac:chgData name="Alfred Asterjadhi" userId="39de57b9-85c0-4fd1-aaac-8ca2b6560ad0" providerId="ADAL" clId="{B8DD8662-A94E-4851-8378-360A7F03AA7C}" dt="2023-01-15T23:08:26.018" v="4074" actId="20577"/>
          <ac:spMkLst>
            <pc:docMk/>
            <pc:sldMk cId="2774577009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7:37.416" v="5992"/>
          <ac:spMkLst>
            <pc:docMk/>
            <pc:sldMk cId="2774577009" sldId="1021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11.423" v="4117"/>
          <ac:spMkLst>
            <pc:docMk/>
            <pc:sldMk cId="2774577009" sldId="1021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81197443" sldId="1021"/>
        </pc:sldMkLst>
        <pc:spChg chg="mod">
          <ac:chgData name="Alfred Asterjadhi" userId="39de57b9-85c0-4fd1-aaac-8ca2b6560ad0" providerId="ADAL" clId="{B8DD8662-A94E-4851-8378-360A7F03AA7C}" dt="2023-01-15T14:35:02.235" v="3540" actId="20577"/>
          <ac:spMkLst>
            <pc:docMk/>
            <pc:sldMk cId="3281197443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9:45:21.038" v="2722" actId="20577"/>
          <ac:spMkLst>
            <pc:docMk/>
            <pc:sldMk cId="3281197443" sldId="102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1T23:14:59.538" v="2779" actId="47"/>
        <pc:sldMkLst>
          <pc:docMk/>
          <pc:sldMk cId="2793949945" sldId="1022"/>
        </pc:sldMkLst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34414579" sldId="1023"/>
        </pc:sldMkLst>
        <pc:spChg chg="mod">
          <ac:chgData name="Alfred Asterjadhi" userId="39de57b9-85c0-4fd1-aaac-8ca2b6560ad0" providerId="ADAL" clId="{B8DD8662-A94E-4851-8378-360A7F03AA7C}" dt="2023-01-15T14:35:05.263" v="3541" actId="20577"/>
          <ac:spMkLst>
            <pc:docMk/>
            <pc:sldMk cId="634414579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3T00:00:49.229" v="3319" actId="20577"/>
          <ac:spMkLst>
            <pc:docMk/>
            <pc:sldMk cId="634414579" sldId="1023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9:35.196" v="6030" actId="6549"/>
        <pc:sldMkLst>
          <pc:docMk/>
          <pc:sldMk cId="3360541648" sldId="1023"/>
        </pc:sldMkLst>
        <pc:spChg chg="mod">
          <ac:chgData name="Alfred Asterjadhi" userId="39de57b9-85c0-4fd1-aaac-8ca2b6560ad0" providerId="ADAL" clId="{B8DD8662-A94E-4851-8378-360A7F03AA7C}" dt="2023-01-15T23:08:31.254" v="4077" actId="20577"/>
          <ac:spMkLst>
            <pc:docMk/>
            <pc:sldMk cId="3360541648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9:35.196" v="6030" actId="6549"/>
          <ac:spMkLst>
            <pc:docMk/>
            <pc:sldMk cId="3360541648" sldId="1023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15.093" v="4118" actId="478"/>
          <ac:spMkLst>
            <pc:docMk/>
            <pc:sldMk cId="3360541648" sldId="1023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B8DD8662-A94E-4851-8378-360A7F03AA7C}" dt="2023-01-15T23:11:16.459" v="4120" actId="22"/>
          <ac:spMkLst>
            <pc:docMk/>
            <pc:sldMk cId="3360541648" sldId="1023"/>
            <ac:spMk id="8" creationId="{9421095C-CA10-A51C-207C-6C8F544FF220}"/>
          </ac:spMkLst>
        </pc:spChg>
        <pc:spChg chg="add mod">
          <ac:chgData name="Alfred Asterjadhi" userId="39de57b9-85c0-4fd1-aaac-8ca2b6560ad0" providerId="ADAL" clId="{B8DD8662-A94E-4851-8378-360A7F03AA7C}" dt="2023-01-15T23:11:22.337" v="4121"/>
          <ac:spMkLst>
            <pc:docMk/>
            <pc:sldMk cId="3360541648" sldId="1023"/>
            <ac:spMk id="9" creationId="{AB368F28-02C7-0EAF-6701-90D49BEB255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34:39.983" v="6121"/>
        <pc:sldMkLst>
          <pc:docMk/>
          <pc:sldMk cId="65631416" sldId="1024"/>
        </pc:sldMkLst>
        <pc:spChg chg="mod">
          <ac:chgData name="Alfred Asterjadhi" userId="39de57b9-85c0-4fd1-aaac-8ca2b6560ad0" providerId="ADAL" clId="{B8DD8662-A94E-4851-8378-360A7F03AA7C}" dt="2023-01-15T23:08:43.322" v="4089" actId="20577"/>
          <ac:spMkLst>
            <pc:docMk/>
            <pc:sldMk cId="65631416" sldId="1024"/>
            <ac:spMk id="2" creationId="{12372A2F-8025-42D4-B5ED-6E7667DF00C8}"/>
          </ac:spMkLst>
        </pc:spChg>
        <pc:spChg chg="add mod">
          <ac:chgData name="Alfred Asterjadhi" userId="39de57b9-85c0-4fd1-aaac-8ca2b6560ad0" providerId="ADAL" clId="{B8DD8662-A94E-4851-8378-360A7F03AA7C}" dt="2023-01-15T23:11:29.618" v="4124"/>
          <ac:spMkLst>
            <pc:docMk/>
            <pc:sldMk cId="65631416" sldId="1024"/>
            <ac:spMk id="3" creationId="{7704E9DB-6FC6-94C7-876F-A0938782D8FD}"/>
          </ac:spMkLst>
        </pc:spChg>
        <pc:spChg chg="del">
          <ac:chgData name="Alfred Asterjadhi" userId="39de57b9-85c0-4fd1-aaac-8ca2b6560ad0" providerId="ADAL" clId="{B8DD8662-A94E-4851-8378-360A7F03AA7C}" dt="2023-01-15T23:11:29.319" v="4123" actId="478"/>
          <ac:spMkLst>
            <pc:docMk/>
            <pc:sldMk cId="65631416" sldId="1024"/>
            <ac:spMk id="6" creationId="{B63EF7E7-1362-4206-B209-115D49A6AA5A}"/>
          </ac:spMkLst>
        </pc:spChg>
        <pc:spChg chg="mod">
          <ac:chgData name="Alfred Asterjadhi" userId="39de57b9-85c0-4fd1-aaac-8ca2b6560ad0" providerId="ADAL" clId="{B8DD8662-A94E-4851-8378-360A7F03AA7C}" dt="2023-01-16T19:34:39.983" v="6121"/>
          <ac:spMkLst>
            <pc:docMk/>
            <pc:sldMk cId="65631416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2420227771" sldId="1024"/>
        </pc:sldMkLst>
        <pc:spChg chg="mod">
          <ac:chgData name="Alfred Asterjadhi" userId="39de57b9-85c0-4fd1-aaac-8ca2b6560ad0" providerId="ADAL" clId="{B8DD8662-A94E-4851-8378-360A7F03AA7C}" dt="2023-01-15T14:35:13.169" v="3543" actId="20577"/>
          <ac:spMkLst>
            <pc:docMk/>
            <pc:sldMk cId="2420227771" sldId="1024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2T21:06:32.348" v="2996" actId="20577"/>
          <ac:spMkLst>
            <pc:docMk/>
            <pc:sldMk cId="2420227771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69398627" sldId="1025"/>
        </pc:sldMkLst>
        <pc:spChg chg="mod">
          <ac:chgData name="Alfred Asterjadhi" userId="39de57b9-85c0-4fd1-aaac-8ca2b6560ad0" providerId="ADAL" clId="{B8DD8662-A94E-4851-8378-360A7F03AA7C}" dt="2023-01-15T14:35:09.313" v="3542" actId="20577"/>
          <ac:spMkLst>
            <pc:docMk/>
            <pc:sldMk cId="66939862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4T00:40:53.543" v="3470" actId="114"/>
          <ac:spMkLst>
            <pc:docMk/>
            <pc:sldMk cId="669398627" sldId="1025"/>
            <ac:spMk id="3" creationId="{93EB16D6-11CB-4092-9D44-C889CC5233EA}"/>
          </ac:spMkLst>
        </pc:spChg>
      </pc:sldChg>
      <pc:sldChg chg="delSp modSp add mod">
        <pc:chgData name="Alfred Asterjadhi" userId="39de57b9-85c0-4fd1-aaac-8ca2b6560ad0" providerId="ADAL" clId="{B8DD8662-A94E-4851-8378-360A7F03AA7C}" dt="2023-01-16T19:32:16.490" v="6068"/>
        <pc:sldMkLst>
          <pc:docMk/>
          <pc:sldMk cId="1238643877" sldId="1025"/>
        </pc:sldMkLst>
        <pc:spChg chg="mod">
          <ac:chgData name="Alfred Asterjadhi" userId="39de57b9-85c0-4fd1-aaac-8ca2b6560ad0" providerId="ADAL" clId="{B8DD8662-A94E-4851-8378-360A7F03AA7C}" dt="2023-01-15T23:08:38.907" v="4086" actId="20577"/>
          <ac:spMkLst>
            <pc:docMk/>
            <pc:sldMk cId="123864387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32:16.490" v="6068"/>
          <ac:spMkLst>
            <pc:docMk/>
            <pc:sldMk cId="1238643877" sldId="1025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25.998" v="4122" actId="478"/>
          <ac:spMkLst>
            <pc:docMk/>
            <pc:sldMk cId="1238643877" sldId="1025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4:27.721" v="5936"/>
        <pc:sldMkLst>
          <pc:docMk/>
          <pc:sldMk cId="3784061158" sldId="1026"/>
        </pc:sldMkLst>
        <pc:spChg chg="add del mod">
          <ac:chgData name="Alfred Asterjadhi" userId="39de57b9-85c0-4fd1-aaac-8ca2b6560ad0" providerId="ADAL" clId="{B8DD8662-A94E-4851-8378-360A7F03AA7C}" dt="2023-01-15T23:10:46.825" v="4110"/>
          <ac:spMkLst>
            <pc:docMk/>
            <pc:sldMk cId="3784061158" sldId="1026"/>
            <ac:spMk id="2" creationId="{90B703F4-364F-0AED-C7E2-BAE0B8D52809}"/>
          </ac:spMkLst>
        </pc:spChg>
        <pc:spChg chg="add del mod">
          <ac:chgData name="Alfred Asterjadhi" userId="39de57b9-85c0-4fd1-aaac-8ca2b6560ad0" providerId="ADAL" clId="{B8DD8662-A94E-4851-8378-360A7F03AA7C}" dt="2023-01-15T23:10:53.352" v="4112"/>
          <ac:spMkLst>
            <pc:docMk/>
            <pc:sldMk cId="3784061158" sldId="1026"/>
            <ac:spMk id="3" creationId="{F6A2C46E-6852-AC7F-9210-908194268B9E}"/>
          </ac:spMkLst>
        </pc:spChg>
        <pc:spChg chg="mod">
          <ac:chgData name="Alfred Asterjadhi" userId="39de57b9-85c0-4fd1-aaac-8ca2b6560ad0" providerId="ADAL" clId="{B8DD8662-A94E-4851-8378-360A7F03AA7C}" dt="2023-01-15T23:11:00.872" v="4113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B8DD8662-A94E-4851-8378-360A7F03AA7C}" dt="2023-01-16T19:24:27.721" v="5936"/>
          <ac:spMkLst>
            <pc:docMk/>
            <pc:sldMk cId="3784061158" sldId="1026"/>
            <ac:spMk id="8" creationId="{30ECE423-DD38-4A25-AD6E-26DF5AC61863}"/>
          </ac:spMkLst>
        </pc:spChg>
      </pc:sldChg>
      <pc:sldChg chg="modSp new del mod">
        <pc:chgData name="Alfred Asterjadhi" userId="39de57b9-85c0-4fd1-aaac-8ca2b6560ad0" providerId="ADAL" clId="{B8DD8662-A94E-4851-8378-360A7F03AA7C}" dt="2023-01-17T05:38:53.125" v="7023" actId="47"/>
        <pc:sldMkLst>
          <pc:docMk/>
          <pc:sldMk cId="725722409" sldId="1027"/>
        </pc:sldMkLst>
        <pc:spChg chg="mod">
          <ac:chgData name="Alfred Asterjadhi" userId="39de57b9-85c0-4fd1-aaac-8ca2b6560ad0" providerId="ADAL" clId="{B8DD8662-A94E-4851-8378-360A7F03AA7C}" dt="2023-01-15T00:29:04.511" v="3526" actId="20577"/>
          <ac:spMkLst>
            <pc:docMk/>
            <pc:sldMk cId="725722409" sldId="1027"/>
            <ac:spMk id="2" creationId="{4EE4FF38-60DC-BBA3-3433-55979102A5AE}"/>
          </ac:spMkLst>
        </pc:spChg>
        <pc:spChg chg="mod">
          <ac:chgData name="Alfred Asterjadhi" userId="39de57b9-85c0-4fd1-aaac-8ca2b6560ad0" providerId="ADAL" clId="{B8DD8662-A94E-4851-8378-360A7F03AA7C}" dt="2023-01-15T00:29:10.446" v="3527"/>
          <ac:spMkLst>
            <pc:docMk/>
            <pc:sldMk cId="725722409" sldId="1027"/>
            <ac:spMk id="3" creationId="{446022DF-ABA7-514C-5CCD-C0CF0880E697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5T23:12:10.589" v="4138" actId="1036"/>
        <pc:sldMkLst>
          <pc:docMk/>
          <pc:sldMk cId="4222601012" sldId="1028"/>
        </pc:sldMkLst>
        <pc:spChg chg="add del mod">
          <ac:chgData name="Alfred Asterjadhi" userId="39de57b9-85c0-4fd1-aaac-8ca2b6560ad0" providerId="ADAL" clId="{B8DD8662-A94E-4851-8378-360A7F03AA7C}" dt="2023-01-15T23:11:34.753" v="4127"/>
          <ac:spMkLst>
            <pc:docMk/>
            <pc:sldMk cId="4222601012" sldId="1028"/>
            <ac:spMk id="2" creationId="{ECB4F316-BF5D-E83B-B40A-12360BD11F5A}"/>
          </ac:spMkLst>
        </pc:spChg>
        <pc:spChg chg="add del mod">
          <ac:chgData name="Alfred Asterjadhi" userId="39de57b9-85c0-4fd1-aaac-8ca2b6560ad0" providerId="ADAL" clId="{B8DD8662-A94E-4851-8378-360A7F03AA7C}" dt="2023-01-15T23:12:10.589" v="4138" actId="1036"/>
          <ac:spMkLst>
            <pc:docMk/>
            <pc:sldMk cId="4222601012" sldId="1028"/>
            <ac:spMk id="3" creationId="{59D62CEA-C6A8-73F0-67F1-C0A9D3F68860}"/>
          </ac:spMkLst>
        </pc:spChg>
        <pc:spChg chg="del">
          <ac:chgData name="Alfred Asterjadhi" userId="39de57b9-85c0-4fd1-aaac-8ca2b6560ad0" providerId="ADAL" clId="{B8DD8662-A94E-4851-8378-360A7F03AA7C}" dt="2023-01-15T23:11:32.887" v="4125" actId="478"/>
          <ac:spMkLst>
            <pc:docMk/>
            <pc:sldMk cId="4222601012" sldId="1028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5T14:34:16.492" v="3529" actId="20577"/>
          <ac:spMkLst>
            <pc:docMk/>
            <pc:sldMk cId="4222601012" sldId="1028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240387589" sldId="1029"/>
        </pc:sldMkLst>
        <pc:spChg chg="mod ord">
          <ac:chgData name="Alfred Asterjadhi" userId="39de57b9-85c0-4fd1-aaac-8ca2b6560ad0" providerId="ADAL" clId="{B8DD8662-A94E-4851-8378-360A7F03AA7C}" dt="2023-01-15T14:35:41.807" v="3570" actId="20577"/>
          <ac:spMkLst>
            <pc:docMk/>
            <pc:sldMk cId="3240387589" sldId="1029"/>
            <ac:spMk id="2" creationId="{40C1F1AF-E31E-2338-7DF4-E4E5570D341A}"/>
          </ac:spMkLst>
        </pc:spChg>
        <pc:spChg chg="del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3" creationId="{F6CB3F40-E478-F4A7-BF72-30BF2D0CC204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4" creationId="{0C8E589D-9CE6-93CA-24C1-1703EE6900D6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5" creationId="{E9712ADC-C8C3-063A-35C9-D182685EACB1}"/>
          </ac:spMkLst>
        </pc:spChg>
        <pc:spChg chg="mod ord">
          <ac:chgData name="Alfred Asterjadhi" userId="39de57b9-85c0-4fd1-aaac-8ca2b6560ad0" providerId="ADAL" clId="{B8DD8662-A94E-4851-8378-360A7F03AA7C}" dt="2023-01-15T23:12:30.969" v="4144"/>
          <ac:spMkLst>
            <pc:docMk/>
            <pc:sldMk cId="3240387589" sldId="1029"/>
            <ac:spMk id="6" creationId="{EAD0C7A3-F08A-00D9-D230-FC50AB3ACEFB}"/>
          </ac:spMkLst>
        </pc:spChg>
        <pc:spChg chg="add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7" creationId="{147C41F3-461E-AA08-CFE1-360DD76D560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6:54:07.762" v="8508"/>
        <pc:sldMkLst>
          <pc:docMk/>
          <pc:sldMk cId="2804072698" sldId="1030"/>
        </pc:sldMkLst>
        <pc:spChg chg="mod">
          <ac:chgData name="Alfred Asterjadhi" userId="39de57b9-85c0-4fd1-aaac-8ca2b6560ad0" providerId="ADAL" clId="{B8DD8662-A94E-4851-8378-360A7F03AA7C}" dt="2023-01-16T22:26:48.103" v="6289" actId="20577"/>
          <ac:spMkLst>
            <pc:docMk/>
            <pc:sldMk cId="2804072698" sldId="103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6:54:07.762" v="8508"/>
          <ac:spMkLst>
            <pc:docMk/>
            <pc:sldMk cId="2804072698" sldId="1030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5.320" v="4142"/>
          <ac:spMkLst>
            <pc:docMk/>
            <pc:sldMk cId="2804072698" sldId="1030"/>
            <ac:spMk id="6" creationId="{6B1EBA60-08F1-CA3A-690D-84DA5B8A6D46}"/>
          </ac:spMkLst>
        </pc:spChg>
        <pc:graphicFrameChg chg="add del mod">
          <ac:chgData name="Alfred Asterjadhi" userId="39de57b9-85c0-4fd1-aaac-8ca2b6560ad0" providerId="ADAL" clId="{B8DD8662-A94E-4851-8378-360A7F03AA7C}" dt="2023-01-15T14:40:34.708" v="3750"/>
          <ac:graphicFrameMkLst>
            <pc:docMk/>
            <pc:sldMk cId="2804072698" sldId="1030"/>
            <ac:graphicFrameMk id="7" creationId="{D472A0CE-01C5-6465-E046-999B45190EBA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1:05.527" v="3752" actId="478"/>
          <ac:graphicFrameMkLst>
            <pc:docMk/>
            <pc:sldMk cId="2804072698" sldId="1030"/>
            <ac:graphicFrameMk id="8" creationId="{17611ED4-5E90-3E48-20AA-97A2E947ECEF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2:56.828" v="3790"/>
          <ac:graphicFrameMkLst>
            <pc:docMk/>
            <pc:sldMk cId="2804072698" sldId="1030"/>
            <ac:graphicFrameMk id="9" creationId="{5744AE6A-5D7E-36AB-13FA-E3DDC11A5B09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5:32.117" v="3909"/>
          <ac:graphicFrameMkLst>
            <pc:docMk/>
            <pc:sldMk cId="2804072698" sldId="1030"/>
            <ac:graphicFrameMk id="10" creationId="{26947291-CC3C-90EA-56B9-B54B8977D2B0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8:18:26.113" v="9080" actId="20577"/>
        <pc:sldMkLst>
          <pc:docMk/>
          <pc:sldMk cId="1927453206" sldId="1031"/>
        </pc:sldMkLst>
        <pc:spChg chg="mod">
          <ac:chgData name="Alfred Asterjadhi" userId="39de57b9-85c0-4fd1-aaac-8ca2b6560ad0" providerId="ADAL" clId="{B8DD8662-A94E-4851-8378-360A7F03AA7C}" dt="2023-01-16T22:26:50.275" v="6290" actId="20577"/>
          <ac:spMkLst>
            <pc:docMk/>
            <pc:sldMk cId="1927453206" sldId="103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8:18:26.113" v="9080" actId="20577"/>
          <ac:spMkLst>
            <pc:docMk/>
            <pc:sldMk cId="1927453206" sldId="1031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8.267" v="4143"/>
          <ac:spMkLst>
            <pc:docMk/>
            <pc:sldMk cId="1927453206" sldId="1031"/>
            <ac:spMk id="6" creationId="{6B1EBA60-08F1-CA3A-690D-84DA5B8A6D46}"/>
          </ac:spMkLst>
        </pc:spChg>
      </pc:sldChg>
      <pc:sldChg chg="modSp add mod">
        <pc:chgData name="Alfred Asterjadhi" userId="39de57b9-85c0-4fd1-aaac-8ca2b6560ad0" providerId="ADAL" clId="{B8DD8662-A94E-4851-8378-360A7F03AA7C}" dt="2023-01-17T17:00:54.699" v="8678"/>
        <pc:sldMkLst>
          <pc:docMk/>
          <pc:sldMk cId="2819905638" sldId="1032"/>
        </pc:sldMkLst>
        <pc:spChg chg="mod">
          <ac:chgData name="Alfred Asterjadhi" userId="39de57b9-85c0-4fd1-aaac-8ca2b6560ad0" providerId="ADAL" clId="{B8DD8662-A94E-4851-8378-360A7F03AA7C}" dt="2023-01-16T22:26:52.571" v="6291" actId="20577"/>
          <ac:spMkLst>
            <pc:docMk/>
            <pc:sldMk cId="2819905638" sldId="1032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0:54.699" v="8678"/>
          <ac:spMkLst>
            <pc:docMk/>
            <pc:sldMk cId="2819905638" sldId="1032"/>
            <ac:spMk id="3" creationId="{259D4704-B128-129E-1B24-DB5C108A3BF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05:08.932" v="8736" actId="6549"/>
        <pc:sldMkLst>
          <pc:docMk/>
          <pc:sldMk cId="2032037809" sldId="1033"/>
        </pc:sldMkLst>
        <pc:spChg chg="mod">
          <ac:chgData name="Alfred Asterjadhi" userId="39de57b9-85c0-4fd1-aaac-8ca2b6560ad0" providerId="ADAL" clId="{B8DD8662-A94E-4851-8378-360A7F03AA7C}" dt="2023-01-16T22:26:54.819" v="6292" actId="20577"/>
          <ac:spMkLst>
            <pc:docMk/>
            <pc:sldMk cId="2032037809" sldId="1033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5:08.932" v="8736" actId="6549"/>
          <ac:spMkLst>
            <pc:docMk/>
            <pc:sldMk cId="2032037809" sldId="1033"/>
            <ac:spMk id="3" creationId="{259D4704-B128-129E-1B24-DB5C108A3BFD}"/>
          </ac:spMkLst>
        </pc:spChg>
        <pc:graphicFrameChg chg="add del mod">
          <ac:chgData name="Alfred Asterjadhi" userId="39de57b9-85c0-4fd1-aaac-8ca2b6560ad0" providerId="ADAL" clId="{B8DD8662-A94E-4851-8378-360A7F03AA7C}" dt="2023-01-16T04:37:36.395" v="4546"/>
          <ac:graphicFrameMkLst>
            <pc:docMk/>
            <pc:sldMk cId="2032037809" sldId="1033"/>
            <ac:graphicFrameMk id="7" creationId="{8C39AEA2-0ED6-EE92-A7AC-87588B88F85E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7:07:43.290" v="8810"/>
        <pc:sldMkLst>
          <pc:docMk/>
          <pc:sldMk cId="1258864255" sldId="1034"/>
        </pc:sldMkLst>
        <pc:spChg chg="mod">
          <ac:chgData name="Alfred Asterjadhi" userId="39de57b9-85c0-4fd1-aaac-8ca2b6560ad0" providerId="ADAL" clId="{B8DD8662-A94E-4851-8378-360A7F03AA7C}" dt="2023-01-16T22:26:57.226" v="6293" actId="20577"/>
          <ac:spMkLst>
            <pc:docMk/>
            <pc:sldMk cId="1258864255" sldId="1034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7:43.290" v="8810"/>
          <ac:spMkLst>
            <pc:docMk/>
            <pc:sldMk cId="1258864255" sldId="1034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17T17:10:01.162" v="8846"/>
        <pc:sldMkLst>
          <pc:docMk/>
          <pc:sldMk cId="616331721" sldId="1035"/>
        </pc:sldMkLst>
        <pc:spChg chg="mod">
          <ac:chgData name="Alfred Asterjadhi" userId="39de57b9-85c0-4fd1-aaac-8ca2b6560ad0" providerId="ADAL" clId="{B8DD8662-A94E-4851-8378-360A7F03AA7C}" dt="2023-01-16T22:27:01.340" v="6295" actId="20577"/>
          <ac:spMkLst>
            <pc:docMk/>
            <pc:sldMk cId="616331721" sldId="1035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10:01.162" v="8846"/>
          <ac:spMkLst>
            <pc:docMk/>
            <pc:sldMk cId="616331721" sldId="1035"/>
            <ac:spMk id="3" creationId="{259D4704-B128-129E-1B24-DB5C108A3BFD}"/>
          </ac:spMkLst>
        </pc:spChg>
      </pc:sldChg>
      <pc:sldChg chg="new del">
        <pc:chgData name="Alfred Asterjadhi" userId="39de57b9-85c0-4fd1-aaac-8ca2b6560ad0" providerId="ADAL" clId="{B8DD8662-A94E-4851-8378-360A7F03AA7C}" dt="2023-01-16T19:32:31.851" v="6071" actId="47"/>
        <pc:sldMkLst>
          <pc:docMk/>
          <pc:sldMk cId="1267534360" sldId="1036"/>
        </pc:sldMkLst>
      </pc:sldChg>
      <pc:sldChg chg="modSp add mod ord">
        <pc:chgData name="Alfred Asterjadhi" userId="39de57b9-85c0-4fd1-aaac-8ca2b6560ad0" providerId="ADAL" clId="{B8DD8662-A94E-4851-8378-360A7F03AA7C}" dt="2023-01-16T22:24:23.310" v="6285" actId="20577"/>
        <pc:sldMkLst>
          <pc:docMk/>
          <pc:sldMk cId="3926659535" sldId="1037"/>
        </pc:sldMkLst>
        <pc:spChg chg="mod">
          <ac:chgData name="Alfred Asterjadhi" userId="39de57b9-85c0-4fd1-aaac-8ca2b6560ad0" providerId="ADAL" clId="{B8DD8662-A94E-4851-8378-360A7F03AA7C}" dt="2023-01-16T19:34:43.484" v="6122" actId="20577"/>
          <ac:spMkLst>
            <pc:docMk/>
            <pc:sldMk cId="3926659535" sldId="103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22:24:23.310" v="6285" actId="20577"/>
          <ac:spMkLst>
            <pc:docMk/>
            <pc:sldMk cId="3926659535" sldId="1037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7T01:49:55.313" v="6297"/>
        <pc:sldMkLst>
          <pc:docMk/>
          <pc:sldMk cId="654816965" sldId="1038"/>
        </pc:sldMkLst>
      </pc:sldChg>
      <pc:sldChg chg="modSp add mod">
        <pc:chgData name="Alfred Asterjadhi" userId="39de57b9-85c0-4fd1-aaac-8ca2b6560ad0" providerId="ADAL" clId="{B8DD8662-A94E-4851-8378-360A7F03AA7C}" dt="2023-01-17T17:11:29.393" v="8885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B8DD8662-A94E-4851-8378-360A7F03AA7C}" dt="2023-01-17T01:50:06.995" v="6301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1:29.393" v="8885" actId="6549"/>
          <ac:spMkLst>
            <pc:docMk/>
            <pc:sldMk cId="4058581830" sldId="1038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15:04.502" v="8949"/>
        <pc:sldMkLst>
          <pc:docMk/>
          <pc:sldMk cId="2502214606" sldId="1039"/>
        </pc:sldMkLst>
        <pc:spChg chg="mod">
          <ac:chgData name="Alfred Asterjadhi" userId="39de57b9-85c0-4fd1-aaac-8ca2b6560ad0" providerId="ADAL" clId="{B8DD8662-A94E-4851-8378-360A7F03AA7C}" dt="2023-01-17T02:03:11.282" v="659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5:04.502" v="8949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4" creationId="{BC757DF1-EA28-4048-9CAD-A1764DF85395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5" creationId="{CA7FF91D-2C92-4AF1-9C62-B46438CEBC09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6" creationId="{536B0377-C8E2-442F-A310-3A1EE7A7D0C0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7" creationId="{A6B7A2F4-7028-845A-FA2A-92126EE2383D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8" creationId="{6E0CD4BC-8EF0-7A64-E99B-1DDFF25C1271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9" creationId="{8057A3BF-CCB1-B5F1-6FDF-642BCC274F2E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0" creationId="{6EB6623A-2325-E5EE-97DE-1EA7CBC5DFCF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1" creationId="{9542FE3C-72F8-82AC-E0E7-A8623C67614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34008749" sldId="1040"/>
        </pc:sldMkLst>
        <pc:spChg chg="mod">
          <ac:chgData name="Alfred Asterjadhi" userId="39de57b9-85c0-4fd1-aaac-8ca2b6560ad0" providerId="ADAL" clId="{B8DD8662-A94E-4851-8378-360A7F03AA7C}" dt="2023-01-17T05:32:48.557" v="6942" actId="20577"/>
          <ac:spMkLst>
            <pc:docMk/>
            <pc:sldMk cId="3134008749" sldId="104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2.657" v="9008" actId="20577"/>
          <ac:spMkLst>
            <pc:docMk/>
            <pc:sldMk cId="3134008749" sldId="104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08309035" sldId="1041"/>
        </pc:sldMkLst>
        <pc:spChg chg="mod">
          <ac:chgData name="Alfred Asterjadhi" userId="39de57b9-85c0-4fd1-aaac-8ca2b6560ad0" providerId="ADAL" clId="{B8DD8662-A94E-4851-8378-360A7F03AA7C}" dt="2023-01-17T05:35:38.147" v="6977" actId="20577"/>
          <ac:spMkLst>
            <pc:docMk/>
            <pc:sldMk cId="908309035" sldId="104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6.979" v="9009"/>
          <ac:spMkLst>
            <pc:docMk/>
            <pc:sldMk cId="908309035" sldId="1041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0265017" sldId="1042"/>
        </pc:sldMkLst>
        <pc:spChg chg="mod">
          <ac:chgData name="Alfred Asterjadhi" userId="39de57b9-85c0-4fd1-aaac-8ca2b6560ad0" providerId="ADAL" clId="{B8DD8662-A94E-4851-8378-360A7F03AA7C}" dt="2023-01-17T05:35:46.629" v="6978" actId="20577"/>
          <ac:spMkLst>
            <pc:docMk/>
            <pc:sldMk cId="3140265017" sldId="104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39.997" v="9028" actId="207"/>
          <ac:spMkLst>
            <pc:docMk/>
            <pc:sldMk cId="3140265017" sldId="1042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31911920" sldId="1043"/>
        </pc:sldMkLst>
        <pc:spChg chg="mod">
          <ac:chgData name="Alfred Asterjadhi" userId="39de57b9-85c0-4fd1-aaac-8ca2b6560ad0" providerId="ADAL" clId="{B8DD8662-A94E-4851-8378-360A7F03AA7C}" dt="2023-01-17T05:45:06.054" v="7119" actId="20577"/>
          <ac:spMkLst>
            <pc:docMk/>
            <pc:sldMk cId="431911920" sldId="104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17.433" v="9042"/>
          <ac:spMkLst>
            <pc:docMk/>
            <pc:sldMk cId="431911920" sldId="104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44476063" sldId="1044"/>
        </pc:sldMkLst>
        <pc:spChg chg="mod">
          <ac:chgData name="Alfred Asterjadhi" userId="39de57b9-85c0-4fd1-aaac-8ca2b6560ad0" providerId="ADAL" clId="{B8DD8662-A94E-4851-8378-360A7F03AA7C}" dt="2023-01-17T05:46:04.617" v="7132" actId="20577"/>
          <ac:spMkLst>
            <pc:docMk/>
            <pc:sldMk cId="944476063" sldId="104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0.305" v="9043"/>
          <ac:spMkLst>
            <pc:docMk/>
            <pc:sldMk cId="944476063" sldId="104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235206679" sldId="1045"/>
        </pc:sldMkLst>
        <pc:spChg chg="mod">
          <ac:chgData name="Alfred Asterjadhi" userId="39de57b9-85c0-4fd1-aaac-8ca2b6560ad0" providerId="ADAL" clId="{B8DD8662-A94E-4851-8378-360A7F03AA7C}" dt="2023-01-17T05:47:30.819" v="7184" actId="20577"/>
          <ac:spMkLst>
            <pc:docMk/>
            <pc:sldMk cId="2235206679" sldId="104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8.629" v="9044"/>
          <ac:spMkLst>
            <pc:docMk/>
            <pc:sldMk cId="2235206679" sldId="104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887135675" sldId="1046"/>
        </pc:sldMkLst>
        <pc:spChg chg="mod">
          <ac:chgData name="Alfred Asterjadhi" userId="39de57b9-85c0-4fd1-aaac-8ca2b6560ad0" providerId="ADAL" clId="{B8DD8662-A94E-4851-8378-360A7F03AA7C}" dt="2023-01-17T05:50:07.858" v="7324" actId="20577"/>
          <ac:spMkLst>
            <pc:docMk/>
            <pc:sldMk cId="887135675" sldId="104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45.116" v="9045"/>
          <ac:spMkLst>
            <pc:docMk/>
            <pc:sldMk cId="887135675" sldId="104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90295494" sldId="1047"/>
        </pc:sldMkLst>
        <pc:spChg chg="mod">
          <ac:chgData name="Alfred Asterjadhi" userId="39de57b9-85c0-4fd1-aaac-8ca2b6560ad0" providerId="ADAL" clId="{B8DD8662-A94E-4851-8378-360A7F03AA7C}" dt="2023-01-17T05:52:16.604" v="7420" actId="20577"/>
          <ac:spMkLst>
            <pc:docMk/>
            <pc:sldMk cId="490295494" sldId="104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56.279" v="9046"/>
          <ac:spMkLst>
            <pc:docMk/>
            <pc:sldMk cId="490295494" sldId="1047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7775120" sldId="1048"/>
        </pc:sldMkLst>
        <pc:spChg chg="mod">
          <ac:chgData name="Alfred Asterjadhi" userId="39de57b9-85c0-4fd1-aaac-8ca2b6560ad0" providerId="ADAL" clId="{B8DD8662-A94E-4851-8378-360A7F03AA7C}" dt="2023-01-17T05:52:20.005" v="7422" actId="20577"/>
          <ac:spMkLst>
            <pc:docMk/>
            <pc:sldMk cId="3147775120" sldId="104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0:22.204" v="9047"/>
          <ac:spMkLst>
            <pc:docMk/>
            <pc:sldMk cId="3147775120" sldId="104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592196207" sldId="1049"/>
        </pc:sldMkLst>
        <pc:spChg chg="mod">
          <ac:chgData name="Alfred Asterjadhi" userId="39de57b9-85c0-4fd1-aaac-8ca2b6560ad0" providerId="ADAL" clId="{B8DD8662-A94E-4851-8378-360A7F03AA7C}" dt="2023-01-17T05:54:12.896" v="7437" actId="20577"/>
          <ac:spMkLst>
            <pc:docMk/>
            <pc:sldMk cId="2592196207" sldId="104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46.129" v="9067" actId="20577"/>
          <ac:spMkLst>
            <pc:docMk/>
            <pc:sldMk cId="2592196207" sldId="1049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0.654" v="7982" actId="47"/>
        <pc:sldMkLst>
          <pc:docMk/>
          <pc:sldMk cId="3283505781" sldId="1050"/>
        </pc:sldMkLst>
        <pc:spChg chg="mod">
          <ac:chgData name="Alfred Asterjadhi" userId="39de57b9-85c0-4fd1-aaac-8ca2b6560ad0" providerId="ADAL" clId="{B8DD8662-A94E-4851-8378-360A7F03AA7C}" dt="2023-01-17T06:05:20.294" v="7632" actId="20577"/>
          <ac:spMkLst>
            <pc:docMk/>
            <pc:sldMk cId="3283505781" sldId="105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5:50.495" v="7646" actId="207"/>
          <ac:spMkLst>
            <pc:docMk/>
            <pc:sldMk cId="3283505781" sldId="105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935226409" sldId="1051"/>
        </pc:sldMkLst>
        <pc:spChg chg="mod">
          <ac:chgData name="Alfred Asterjadhi" userId="39de57b9-85c0-4fd1-aaac-8ca2b6560ad0" providerId="ADAL" clId="{B8DD8662-A94E-4851-8378-360A7F03AA7C}" dt="2023-01-17T06:08:26.765" v="7745" actId="20577"/>
          <ac:spMkLst>
            <pc:docMk/>
            <pc:sldMk cId="3935226409" sldId="105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24.037" v="9073" actId="20577"/>
          <ac:spMkLst>
            <pc:docMk/>
            <pc:sldMk cId="3935226409" sldId="1051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588614458" sldId="1052"/>
        </pc:sldMkLst>
        <pc:spChg chg="mod">
          <ac:chgData name="Alfred Asterjadhi" userId="39de57b9-85c0-4fd1-aaac-8ca2b6560ad0" providerId="ADAL" clId="{B8DD8662-A94E-4851-8378-360A7F03AA7C}" dt="2023-01-17T06:14:21.676" v="7972" actId="20577"/>
          <ac:spMkLst>
            <pc:docMk/>
            <pc:sldMk cId="588614458" sldId="105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8.480" v="9077"/>
          <ac:spMkLst>
            <pc:docMk/>
            <pc:sldMk cId="588614458" sldId="1052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11:49.263" v="7875"/>
          <ac:graphicFrameMkLst>
            <pc:docMk/>
            <pc:sldMk cId="588614458" sldId="1052"/>
            <ac:graphicFrameMk id="7" creationId="{9E5AA37A-5B43-370C-0759-02BDBD3BAAF9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281202645" sldId="1053"/>
        </pc:sldMkLst>
        <pc:spChg chg="mod">
          <ac:chgData name="Alfred Asterjadhi" userId="39de57b9-85c0-4fd1-aaac-8ca2b6560ad0" providerId="ADAL" clId="{B8DD8662-A94E-4851-8378-360A7F03AA7C}" dt="2023-01-17T05:54:16.677" v="7439" actId="20577"/>
          <ac:spMkLst>
            <pc:docMk/>
            <pc:sldMk cId="1281202645" sldId="105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03.804" v="9049"/>
          <ac:spMkLst>
            <pc:docMk/>
            <pc:sldMk cId="1281202645" sldId="105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378999291" sldId="1054"/>
        </pc:sldMkLst>
        <pc:spChg chg="mod">
          <ac:chgData name="Alfred Asterjadhi" userId="39de57b9-85c0-4fd1-aaac-8ca2b6560ad0" providerId="ADAL" clId="{B8DD8662-A94E-4851-8378-360A7F03AA7C}" dt="2023-01-17T05:54:22.288" v="7442" actId="20577"/>
          <ac:spMkLst>
            <pc:docMk/>
            <pc:sldMk cId="2378999291" sldId="105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25.538" v="9061"/>
          <ac:spMkLst>
            <pc:docMk/>
            <pc:sldMk cId="2378999291" sldId="105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2.538" v="7983" actId="47"/>
        <pc:sldMkLst>
          <pc:docMk/>
          <pc:sldMk cId="4237603612" sldId="1055"/>
        </pc:sldMkLst>
        <pc:spChg chg="mod">
          <ac:chgData name="Alfred Asterjadhi" userId="39de57b9-85c0-4fd1-aaac-8ca2b6560ad0" providerId="ADAL" clId="{B8DD8662-A94E-4851-8378-360A7F03AA7C}" dt="2023-01-17T06:06:48.583" v="7679" actId="20577"/>
          <ac:spMkLst>
            <pc:docMk/>
            <pc:sldMk cId="4237603612" sldId="105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6:38.967" v="7676"/>
          <ac:spMkLst>
            <pc:docMk/>
            <pc:sldMk cId="4237603612" sldId="105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112141602" sldId="1056"/>
        </pc:sldMkLst>
        <pc:spChg chg="mod">
          <ac:chgData name="Alfred Asterjadhi" userId="39de57b9-85c0-4fd1-aaac-8ca2b6560ad0" providerId="ADAL" clId="{B8DD8662-A94E-4851-8378-360A7F03AA7C}" dt="2023-01-17T06:07:43.087" v="7717" actId="20577"/>
          <ac:spMkLst>
            <pc:docMk/>
            <pc:sldMk cId="4112141602" sldId="105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14.102" v="9068"/>
          <ac:spMkLst>
            <pc:docMk/>
            <pc:sldMk cId="4112141602" sldId="105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86926668" sldId="1057"/>
        </pc:sldMkLst>
        <pc:spChg chg="mod">
          <ac:chgData name="Alfred Asterjadhi" userId="39de57b9-85c0-4fd1-aaac-8ca2b6560ad0" providerId="ADAL" clId="{B8DD8662-A94E-4851-8378-360A7F03AA7C}" dt="2023-01-17T06:14:03.074" v="7964" actId="20577"/>
          <ac:spMkLst>
            <pc:docMk/>
            <pc:sldMk cId="286926668" sldId="105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1.639" v="9076"/>
          <ac:spMkLst>
            <pc:docMk/>
            <pc:sldMk cId="286926668" sldId="1057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348289914" sldId="1058"/>
        </pc:sldMkLst>
        <pc:spChg chg="mod">
          <ac:chgData name="Alfred Asterjadhi" userId="39de57b9-85c0-4fd1-aaac-8ca2b6560ad0" providerId="ADAL" clId="{B8DD8662-A94E-4851-8378-360A7F03AA7C}" dt="2023-01-17T06:13:58.357" v="7960" actId="20577"/>
          <ac:spMkLst>
            <pc:docMk/>
            <pc:sldMk cId="1348289914" sldId="105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56.399" v="9075"/>
          <ac:spMkLst>
            <pc:docMk/>
            <pc:sldMk cId="1348289914" sldId="1058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9:59.328" v="7786"/>
          <ac:graphicFrameMkLst>
            <pc:docMk/>
            <pc:sldMk cId="1348289914" sldId="1058"/>
            <ac:graphicFrameMk id="7" creationId="{3C30F0D9-8E61-D623-C7C1-99F7A08386B0}"/>
          </ac:graphicFrameMkLst>
        </pc:graphicFrame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120593000" sldId="1059"/>
        </pc:sldMkLst>
        <pc:spChg chg="mod">
          <ac:chgData name="Alfred Asterjadhi" userId="39de57b9-85c0-4fd1-aaac-8ca2b6560ad0" providerId="ADAL" clId="{B8DD8662-A94E-4851-8378-360A7F03AA7C}" dt="2023-01-17T06:13:52.542" v="7956" actId="20577"/>
          <ac:spMkLst>
            <pc:docMk/>
            <pc:sldMk cId="1120593000" sldId="105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46.711" v="9074"/>
          <ac:spMkLst>
            <pc:docMk/>
            <pc:sldMk cId="1120593000" sldId="1059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8:51.918" v="7747"/>
          <ac:graphicFrameMkLst>
            <pc:docMk/>
            <pc:sldMk cId="1120593000" sldId="1059"/>
            <ac:graphicFrameMk id="7" creationId="{FDEF72B1-FA68-C48C-EAE4-A0A2CBC23E43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753473745" sldId="1060"/>
        </pc:sldMkLst>
        <pc:spChg chg="mod">
          <ac:chgData name="Alfred Asterjadhi" userId="39de57b9-85c0-4fd1-aaac-8ca2b6560ad0" providerId="ADAL" clId="{B8DD8662-A94E-4851-8378-360A7F03AA7C}" dt="2023-01-17T06:14:28.910" v="7978" actId="20577"/>
          <ac:spMkLst>
            <pc:docMk/>
            <pc:sldMk cId="1753473745" sldId="106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9.365" v="9079"/>
          <ac:spMkLst>
            <pc:docMk/>
            <pc:sldMk cId="1753473745" sldId="106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515047106" sldId="1061"/>
        </pc:sldMkLst>
        <pc:spChg chg="mod">
          <ac:chgData name="Alfred Asterjadhi" userId="39de57b9-85c0-4fd1-aaac-8ca2b6560ad0" providerId="ADAL" clId="{B8DD8662-A94E-4851-8378-360A7F03AA7C}" dt="2023-01-17T06:14:24.870" v="7976" actId="20577"/>
          <ac:spMkLst>
            <pc:docMk/>
            <pc:sldMk cId="1515047106" sldId="106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6.043" v="9078"/>
          <ac:spMkLst>
            <pc:docMk/>
            <pc:sldMk cId="1515047106" sldId="1061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9T14:47:29.810" v="10481"/>
        <pc:sldMkLst>
          <pc:docMk/>
          <pc:sldMk cId="3300589826" sldId="1062"/>
        </pc:sldMkLst>
        <pc:spChg chg="mod">
          <ac:chgData name="Alfred Asterjadhi" userId="39de57b9-85c0-4fd1-aaac-8ca2b6560ad0" providerId="ADAL" clId="{B8DD8662-A94E-4851-8378-360A7F03AA7C}" dt="2023-01-17T17:14:12.048" v="8920" actId="20577"/>
          <ac:spMkLst>
            <pc:docMk/>
            <pc:sldMk cId="3300589826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4:47:29.810" v="10481"/>
          <ac:spMkLst>
            <pc:docMk/>
            <pc:sldMk cId="3300589826" sldId="1062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8T04:54:38.907" v="9084" actId="47"/>
        <pc:sldMkLst>
          <pc:docMk/>
          <pc:sldMk cId="1689930229" sldId="1063"/>
        </pc:sldMkLst>
      </pc:sldChg>
      <pc:sldChg chg="modSp add mod">
        <pc:chgData name="Alfred Asterjadhi" userId="39de57b9-85c0-4fd1-aaac-8ca2b6560ad0" providerId="ADAL" clId="{B8DD8662-A94E-4851-8378-360A7F03AA7C}" dt="2023-01-18T04:54:31.919" v="9083" actId="20577"/>
        <pc:sldMkLst>
          <pc:docMk/>
          <pc:sldMk cId="396685866" sldId="1064"/>
        </pc:sldMkLst>
        <pc:spChg chg="mod">
          <ac:chgData name="Alfred Asterjadhi" userId="39de57b9-85c0-4fd1-aaac-8ca2b6560ad0" providerId="ADAL" clId="{B8DD8662-A94E-4851-8378-360A7F03AA7C}" dt="2023-01-18T04:54:31.919" v="9083" actId="20577"/>
          <ac:spMkLst>
            <pc:docMk/>
            <pc:sldMk cId="396685866" sldId="10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8DD8662-A94E-4851-8378-360A7F03AA7C}" dt="2023-01-19T19:24:57.356" v="11836"/>
        <pc:sldMkLst>
          <pc:docMk/>
          <pc:sldMk cId="1035851474" sldId="1065"/>
        </pc:sldMkLst>
        <pc:spChg chg="mod">
          <ac:chgData name="Alfred Asterjadhi" userId="39de57b9-85c0-4fd1-aaac-8ca2b6560ad0" providerId="ADAL" clId="{B8DD8662-A94E-4851-8378-360A7F03AA7C}" dt="2023-01-19T19:24:57.356" v="11836"/>
          <ac:spMkLst>
            <pc:docMk/>
            <pc:sldMk cId="1035851474" sldId="106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9:02:58.597" v="11468" actId="2696"/>
        <pc:sldMkLst>
          <pc:docMk/>
          <pc:sldMk cId="2244321404" sldId="1065"/>
        </pc:sldMkLst>
        <pc:spChg chg="mod">
          <ac:chgData name="Alfred Asterjadhi" userId="39de57b9-85c0-4fd1-aaac-8ca2b6560ad0" providerId="ADAL" clId="{B8DD8662-A94E-4851-8378-360A7F03AA7C}" dt="2023-01-18T04:55:22.378" v="9089" actId="20577"/>
          <ac:spMkLst>
            <pc:docMk/>
            <pc:sldMk cId="2244321404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01:18.017" v="11467" actId="6549"/>
          <ac:spMkLst>
            <pc:docMk/>
            <pc:sldMk cId="2244321404" sldId="1065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9T19:03:10.327" v="11470" actId="2696"/>
        <pc:sldMkLst>
          <pc:docMk/>
          <pc:sldMk cId="2478667095" sldId="1065"/>
        </pc:sldMkLst>
      </pc:sldChg>
      <pc:sldChg chg="modSp new del mod or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063270737" sldId="1066"/>
        </pc:sldMkLst>
        <pc:spChg chg="mod">
          <ac:chgData name="Alfred Asterjadhi" userId="39de57b9-85c0-4fd1-aaac-8ca2b6560ad0" providerId="ADAL" clId="{B8DD8662-A94E-4851-8378-360A7F03AA7C}" dt="2023-01-18T18:42:59.891" v="10119" actId="20577"/>
          <ac:spMkLst>
            <pc:docMk/>
            <pc:sldMk cId="4063270737" sldId="1066"/>
            <ac:spMk id="2" creationId="{B2A56AE0-6E2F-959B-07BE-6A5BC37D8080}"/>
          </ac:spMkLst>
        </pc:spChg>
        <pc:spChg chg="mod">
          <ac:chgData name="Alfred Asterjadhi" userId="39de57b9-85c0-4fd1-aaac-8ca2b6560ad0" providerId="ADAL" clId="{B8DD8662-A94E-4851-8378-360A7F03AA7C}" dt="2023-01-18T18:43:10.967" v="10125" actId="20577"/>
          <ac:spMkLst>
            <pc:docMk/>
            <pc:sldMk cId="4063270737" sldId="1066"/>
            <ac:spMk id="3" creationId="{F57A9BF3-E575-1906-D5AF-43327AE8DE5B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3:33.145" v="11959"/>
        <pc:sldMkLst>
          <pc:docMk/>
          <pc:sldMk cId="768358925" sldId="1067"/>
        </pc:sldMkLst>
        <pc:spChg chg="mod">
          <ac:chgData name="Alfred Asterjadhi" userId="39de57b9-85c0-4fd1-aaac-8ca2b6560ad0" providerId="ADAL" clId="{B8DD8662-A94E-4851-8378-360A7F03AA7C}" dt="2023-01-19T19:30:37.593" v="11918" actId="20577"/>
          <ac:spMkLst>
            <pc:docMk/>
            <pc:sldMk cId="768358925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3:33.145" v="11959"/>
          <ac:spMkLst>
            <pc:docMk/>
            <pc:sldMk cId="768358925" sldId="106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7:32.652" v="12075"/>
        <pc:sldMkLst>
          <pc:docMk/>
          <pc:sldMk cId="2871358229" sldId="1068"/>
        </pc:sldMkLst>
        <pc:spChg chg="mod">
          <ac:chgData name="Alfred Asterjadhi" userId="39de57b9-85c0-4fd1-aaac-8ca2b6560ad0" providerId="ADAL" clId="{B8DD8662-A94E-4851-8378-360A7F03AA7C}" dt="2023-01-19T19:36:30.959" v="12041" actId="20577"/>
          <ac:spMkLst>
            <pc:docMk/>
            <pc:sldMk cId="2871358229" sldId="1068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9T19:37:32.652" v="12075"/>
          <ac:spMkLst>
            <pc:docMk/>
            <pc:sldMk cId="2871358229" sldId="10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8DD8662-A94E-4851-8378-360A7F03AA7C}" dt="2023-01-19T19:30:29.506" v="11914"/>
        <pc:sldMkLst>
          <pc:docMk/>
          <pc:sldMk cId="2898538793" sldId="1069"/>
        </pc:sldMkLst>
        <pc:spChg chg="mod">
          <ac:chgData name="Alfred Asterjadhi" userId="39de57b9-85c0-4fd1-aaac-8ca2b6560ad0" providerId="ADAL" clId="{B8DD8662-A94E-4851-8378-360A7F03AA7C}" dt="2023-01-19T17:50:30.411" v="10833" actId="20577"/>
          <ac:spMkLst>
            <pc:docMk/>
            <pc:sldMk cId="2898538793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0:29.506" v="11914"/>
          <ac:spMkLst>
            <pc:docMk/>
            <pc:sldMk cId="2898538793" sldId="1069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B8DD8662-A94E-4851-8378-360A7F03AA7C}" dt="2023-01-19T22:56:47.450" v="12805" actId="255"/>
        <pc:sldMkLst>
          <pc:docMk/>
          <pc:sldMk cId="2993355748" sldId="1070"/>
        </pc:sldMkLst>
        <pc:spChg chg="mod">
          <ac:chgData name="Alfred Asterjadhi" userId="39de57b9-85c0-4fd1-aaac-8ca2b6560ad0" providerId="ADAL" clId="{B8DD8662-A94E-4851-8378-360A7F03AA7C}" dt="2023-01-19T17:47:09.220" v="10713" actId="20577"/>
          <ac:spMkLst>
            <pc:docMk/>
            <pc:sldMk cId="2993355748" sldId="1070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47.450" v="12805" actId="255"/>
          <ac:spMkLst>
            <pc:docMk/>
            <pc:sldMk cId="2993355748" sldId="1070"/>
            <ac:spMk id="3" creationId="{C6EEF184-AB20-BFC7-1497-57E3618B859A}"/>
          </ac:spMkLst>
        </pc:spChg>
      </pc:sldChg>
      <pc:sldChg chg="new del">
        <pc:chgData name="Alfred Asterjadhi" userId="39de57b9-85c0-4fd1-aaac-8ca2b6560ad0" providerId="ADAL" clId="{B8DD8662-A94E-4851-8378-360A7F03AA7C}" dt="2023-01-19T17:50:27.801" v="10832" actId="47"/>
        <pc:sldMkLst>
          <pc:docMk/>
          <pc:sldMk cId="309610452" sldId="1071"/>
        </pc:sldMkLst>
      </pc:sldChg>
      <pc:sldChg chg="modSp add mod">
        <pc:chgData name="Alfred Asterjadhi" userId="39de57b9-85c0-4fd1-aaac-8ca2b6560ad0" providerId="ADAL" clId="{B8DD8662-A94E-4851-8378-360A7F03AA7C}" dt="2023-01-19T19:36:24.924" v="12039"/>
        <pc:sldMkLst>
          <pc:docMk/>
          <pc:sldMk cId="2075005348" sldId="1072"/>
        </pc:sldMkLst>
        <pc:spChg chg="mod">
          <ac:chgData name="Alfred Asterjadhi" userId="39de57b9-85c0-4fd1-aaac-8ca2b6560ad0" providerId="ADAL" clId="{B8DD8662-A94E-4851-8378-360A7F03AA7C}" dt="2023-01-19T17:50:49.883" v="10835" actId="20577"/>
          <ac:spMkLst>
            <pc:docMk/>
            <pc:sldMk cId="2075005348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6:24.924" v="12039"/>
          <ac:spMkLst>
            <pc:docMk/>
            <pc:sldMk cId="2075005348" sldId="10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28.320" v="12801" actId="403"/>
        <pc:sldMkLst>
          <pc:docMk/>
          <pc:sldMk cId="2142777201" sldId="1073"/>
        </pc:sldMkLst>
        <pc:spChg chg="mod">
          <ac:chgData name="Alfred Asterjadhi" userId="39de57b9-85c0-4fd1-aaac-8ca2b6560ad0" providerId="ADAL" clId="{B8DD8662-A94E-4851-8378-360A7F03AA7C}" dt="2023-01-19T17:49:06.728" v="10777" actId="20577"/>
          <ac:spMkLst>
            <pc:docMk/>
            <pc:sldMk cId="2142777201" sldId="1073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28.320" v="12801" actId="403"/>
          <ac:spMkLst>
            <pc:docMk/>
            <pc:sldMk cId="2142777201" sldId="1073"/>
            <ac:spMk id="3" creationId="{C6EEF184-AB20-BFC7-1497-57E3618B859A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20:05:55.177" v="12528" actId="47"/>
        <pc:sldMkLst>
          <pc:docMk/>
          <pc:sldMk cId="1504785971" sldId="1074"/>
        </pc:sldMkLst>
        <pc:spChg chg="mod">
          <ac:chgData name="Alfred Asterjadhi" userId="39de57b9-85c0-4fd1-aaac-8ca2b6560ad0" providerId="ADAL" clId="{B8DD8662-A94E-4851-8378-360A7F03AA7C}" dt="2023-01-19T17:51:43.270" v="10890" actId="6549"/>
          <ac:spMkLst>
            <pc:docMk/>
            <pc:sldMk cId="1504785971" sldId="1074"/>
            <ac:spMk id="2" creationId="{66141FBB-1669-1157-1F16-0C5090E43D36}"/>
          </ac:spMkLst>
        </pc:spChg>
        <pc:spChg chg="mod">
          <ac:chgData name="Alfred Asterjadhi" userId="39de57b9-85c0-4fd1-aaac-8ca2b6560ad0" providerId="ADAL" clId="{B8DD8662-A94E-4851-8378-360A7F03AA7C}" dt="2023-01-19T19:38:59.140" v="12080" actId="20577"/>
          <ac:spMkLst>
            <pc:docMk/>
            <pc:sldMk cId="1504785971" sldId="1074"/>
            <ac:spMk id="3" creationId="{653B6628-0BE7-0488-A5CB-FE0B6F47E90E}"/>
          </ac:spMkLst>
        </pc:spChg>
        <pc:spChg chg="mod">
          <ac:chgData name="Alfred Asterjadhi" userId="39de57b9-85c0-4fd1-aaac-8ca2b6560ad0" providerId="ADAL" clId="{B8DD8662-A94E-4851-8378-360A7F03AA7C}" dt="2023-01-19T18:04:07.068" v="11459" actId="20577"/>
          <ac:spMkLst>
            <pc:docMk/>
            <pc:sldMk cId="1504785971" sldId="1074"/>
            <ac:spMk id="6" creationId="{CAEC3FE7-6ABF-4C1E-80F6-073254DC559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7:50:12.352" v="10806" actId="47"/>
        <pc:sldMkLst>
          <pc:docMk/>
          <pc:sldMk cId="1773649868" sldId="1074"/>
        </pc:sldMkLst>
        <pc:spChg chg="mod">
          <ac:chgData name="Alfred Asterjadhi" userId="39de57b9-85c0-4fd1-aaac-8ca2b6560ad0" providerId="ADAL" clId="{B8DD8662-A94E-4851-8378-360A7F03AA7C}" dt="2023-01-19T17:50:06.206" v="10805" actId="20577"/>
          <ac:spMkLst>
            <pc:docMk/>
            <pc:sldMk cId="1773649868" sldId="1074"/>
            <ac:spMk id="2" creationId="{208DAD5D-8B7C-42D2-25A4-3A986412EF4C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4:43.110" v="12761" actId="13926"/>
        <pc:sldMkLst>
          <pc:docMk/>
          <pc:sldMk cId="912126722" sldId="1075"/>
        </pc:sldMkLst>
        <pc:spChg chg="mod">
          <ac:chgData name="Alfred Asterjadhi" userId="39de57b9-85c0-4fd1-aaac-8ca2b6560ad0" providerId="ADAL" clId="{B8DD8662-A94E-4851-8378-360A7F03AA7C}" dt="2023-01-19T22:54:43.110" v="12761" actId="13926"/>
          <ac:spMkLst>
            <pc:docMk/>
            <pc:sldMk cId="912126722" sldId="1075"/>
            <ac:spMk id="3" creationId="{2A1DBDD1-7F19-4757-B753-A2A7E1EF91FE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5:00.992" v="12783" actId="13926"/>
        <pc:sldMkLst>
          <pc:docMk/>
          <pc:sldMk cId="4241131908" sldId="1076"/>
        </pc:sldMkLst>
        <pc:spChg chg="mod">
          <ac:chgData name="Alfred Asterjadhi" userId="39de57b9-85c0-4fd1-aaac-8ca2b6560ad0" providerId="ADAL" clId="{B8DD8662-A94E-4851-8378-360A7F03AA7C}" dt="2023-01-19T22:55:00.992" v="12783" actId="13926"/>
          <ac:spMkLst>
            <pc:docMk/>
            <pc:sldMk cId="4241131908" sldId="1076"/>
            <ac:spMk id="3" creationId="{B946A08E-D823-4E69-9597-68FDD3954CC5}"/>
          </ac:spMkLst>
        </pc:spChg>
      </pc:sldChg>
      <pc:sldChg chg="modSp add mod">
        <pc:chgData name="Alfred Asterjadhi" userId="39de57b9-85c0-4fd1-aaac-8ca2b6560ad0" providerId="ADAL" clId="{B8DD8662-A94E-4851-8378-360A7F03AA7C}" dt="2023-01-19T20:09:31.648" v="12578"/>
        <pc:sldMkLst>
          <pc:docMk/>
          <pc:sldMk cId="596436368" sldId="1077"/>
        </pc:sldMkLst>
        <pc:spChg chg="mod">
          <ac:chgData name="Alfred Asterjadhi" userId="39de57b9-85c0-4fd1-aaac-8ca2b6560ad0" providerId="ADAL" clId="{B8DD8662-A94E-4851-8378-360A7F03AA7C}" dt="2023-01-19T20:06:05.234" v="12532" actId="20577"/>
          <ac:spMkLst>
            <pc:docMk/>
            <pc:sldMk cId="596436368" sldId="1077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9T20:09:31.648" v="12578"/>
          <ac:spMkLst>
            <pc:docMk/>
            <pc:sldMk cId="596436368" sldId="1077"/>
            <ac:spMk id="3" creationId="{259D4704-B128-129E-1B24-DB5C108A3BFD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19:11:49.163" v="11703" actId="47"/>
        <pc:sldMkLst>
          <pc:docMk/>
          <pc:sldMk cId="1660394453" sldId="1078"/>
        </pc:sldMkLst>
        <pc:spChg chg="mod">
          <ac:chgData name="Alfred Asterjadhi" userId="39de57b9-85c0-4fd1-aaac-8ca2b6560ad0" providerId="ADAL" clId="{B8DD8662-A94E-4851-8378-360A7F03AA7C}" dt="2023-01-19T19:11:15.814" v="11645" actId="20577"/>
          <ac:spMkLst>
            <pc:docMk/>
            <pc:sldMk cId="1660394453" sldId="1078"/>
            <ac:spMk id="2" creationId="{DD57FC92-A10B-8962-136F-3D0A23AE4F74}"/>
          </ac:spMkLst>
        </pc:spChg>
        <pc:spChg chg="mod">
          <ac:chgData name="Alfred Asterjadhi" userId="39de57b9-85c0-4fd1-aaac-8ca2b6560ad0" providerId="ADAL" clId="{B8DD8662-A94E-4851-8378-360A7F03AA7C}" dt="2023-01-19T19:11:39.373" v="11702" actId="20577"/>
          <ac:spMkLst>
            <pc:docMk/>
            <pc:sldMk cId="1660394453" sldId="1078"/>
            <ac:spMk id="3" creationId="{186C16A2-1ADC-5C03-7091-799AACACB626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12.149" v="12798"/>
        <pc:sldMkLst>
          <pc:docMk/>
          <pc:sldMk cId="2877455073" sldId="1078"/>
        </pc:sldMkLst>
        <pc:spChg chg="mod">
          <ac:chgData name="Alfred Asterjadhi" userId="39de57b9-85c0-4fd1-aaac-8ca2b6560ad0" providerId="ADAL" clId="{B8DD8662-A94E-4851-8378-360A7F03AA7C}" dt="2023-01-19T19:39:20.852" v="12092" actId="20577"/>
          <ac:spMkLst>
            <pc:docMk/>
            <pc:sldMk cId="2877455073" sldId="107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12.149" v="12798"/>
          <ac:spMkLst>
            <pc:docMk/>
            <pc:sldMk cId="2877455073" sldId="107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03.164" v="12794" actId="403"/>
        <pc:sldMkLst>
          <pc:docMk/>
          <pc:sldMk cId="3832033993" sldId="1079"/>
        </pc:sldMkLst>
        <pc:spChg chg="mod">
          <ac:chgData name="Alfred Asterjadhi" userId="39de57b9-85c0-4fd1-aaac-8ca2b6560ad0" providerId="ADAL" clId="{B8DD8662-A94E-4851-8378-360A7F03AA7C}" dt="2023-01-19T19:57:15.448" v="12403" actId="20577"/>
          <ac:spMkLst>
            <pc:docMk/>
            <pc:sldMk cId="3832033993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3.164" v="12794" actId="403"/>
          <ac:spMkLst>
            <pc:docMk/>
            <pc:sldMk cId="3832033993" sldId="107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9T22:56:09.051" v="12797" actId="403"/>
        <pc:sldMkLst>
          <pc:docMk/>
          <pc:sldMk cId="1162282195" sldId="1080"/>
        </pc:sldMkLst>
        <pc:spChg chg="mod">
          <ac:chgData name="Alfred Asterjadhi" userId="39de57b9-85c0-4fd1-aaac-8ca2b6560ad0" providerId="ADAL" clId="{B8DD8662-A94E-4851-8378-360A7F03AA7C}" dt="2023-01-19T19:40:04.158" v="12107" actId="20577"/>
          <ac:spMkLst>
            <pc:docMk/>
            <pc:sldMk cId="1162282195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9.051" v="12797" actId="403"/>
          <ac:spMkLst>
            <pc:docMk/>
            <pc:sldMk cId="1162282195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0:05:52.508" v="12527" actId="47"/>
        <pc:sldMkLst>
          <pc:docMk/>
          <pc:sldMk cId="648578642" sldId="1081"/>
        </pc:sldMkLst>
        <pc:spChg chg="mod">
          <ac:chgData name="Alfred Asterjadhi" userId="39de57b9-85c0-4fd1-aaac-8ca2b6560ad0" providerId="ADAL" clId="{B8DD8662-A94E-4851-8378-360A7F03AA7C}" dt="2023-01-19T19:41:59.075" v="12176" actId="20577"/>
          <ac:spMkLst>
            <pc:docMk/>
            <pc:sldMk cId="648578642" sldId="1081"/>
            <ac:spMk id="3" creationId="{93EB16D6-11CB-4092-9D44-C889CC5233EA}"/>
          </ac:spMkLst>
        </pc:spChg>
      </pc:sldChg>
      <pc:sldMasterChg chg="modSp mod">
        <pc:chgData name="Alfred Asterjadhi" userId="39de57b9-85c0-4fd1-aaac-8ca2b6560ad0" providerId="ADAL" clId="{B8DD8662-A94E-4851-8378-360A7F03AA7C}" dt="2023-01-19T22:57:05.885" v="1280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D8662-A94E-4851-8378-360A7F03AA7C}" dt="2023-01-19T22:57:05.885" v="1280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70731C7-F871-42F1-9270-11458313F9A9}"/>
    <pc:docChg chg="undo custSel addSld delSld modSld sldOrd modMainMaster">
      <pc:chgData name="Alfred Asterjadhi" userId="39de57b9-85c0-4fd1-aaac-8ca2b6560ad0" providerId="ADAL" clId="{570731C7-F871-42F1-9270-11458313F9A9}" dt="2023-03-14T17:23:08.243" v="882" actId="680"/>
      <pc:docMkLst>
        <pc:docMk/>
      </pc:docMkLst>
      <pc:sldChg chg="modSp mod">
        <pc:chgData name="Alfred Asterjadhi" userId="39de57b9-85c0-4fd1-aaac-8ca2b6560ad0" providerId="ADAL" clId="{570731C7-F871-42F1-9270-11458313F9A9}" dt="2023-03-14T13:25:03.181" v="68" actId="20577"/>
        <pc:sldMkLst>
          <pc:docMk/>
          <pc:sldMk cId="0" sldId="256"/>
        </pc:sldMkLst>
        <pc:spChg chg="mod">
          <ac:chgData name="Alfred Asterjadhi" userId="39de57b9-85c0-4fd1-aaac-8ca2b6560ad0" providerId="ADAL" clId="{570731C7-F871-42F1-9270-11458313F9A9}" dt="2023-03-14T13:25:03.181" v="6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02.114" v="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34.335" v="2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7.597" v="69"/>
        <pc:sldMkLst>
          <pc:docMk/>
          <pc:sldMk cId="0" sldId="257"/>
        </pc:sldMkLst>
        <pc:spChg chg="mod">
          <ac:chgData name="Alfred Asterjadhi" userId="39de57b9-85c0-4fd1-aaac-8ca2b6560ad0" providerId="ADAL" clId="{570731C7-F871-42F1-9270-11458313F9A9}" dt="2023-03-14T13:25:07.597" v="69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570731C7-F871-42F1-9270-11458313F9A9}" dt="2023-03-14T13:24:43.297" v="3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9.323" v="70"/>
        <pc:sldMkLst>
          <pc:docMk/>
          <pc:sldMk cId="371916501" sldId="552"/>
        </pc:sldMkLst>
        <pc:spChg chg="mod">
          <ac:chgData name="Alfred Asterjadhi" userId="39de57b9-85c0-4fd1-aaac-8ca2b6560ad0" providerId="ADAL" clId="{570731C7-F871-42F1-9270-11458313F9A9}" dt="2023-03-14T13:25:09.323" v="70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14T13:24:54.520" v="43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addSp delSp modSp add del mod">
        <pc:chgData name="Alfred Asterjadhi" userId="39de57b9-85c0-4fd1-aaac-8ca2b6560ad0" providerId="ADAL" clId="{570731C7-F871-42F1-9270-11458313F9A9}" dt="2023-03-14T13:54:52.609" v="362" actId="114"/>
        <pc:sldMkLst>
          <pc:docMk/>
          <pc:sldMk cId="2156981690" sldId="710"/>
        </pc:sldMkLst>
        <pc:spChg chg="mod">
          <ac:chgData name="Alfred Asterjadhi" userId="39de57b9-85c0-4fd1-aaac-8ca2b6560ad0" providerId="ADAL" clId="{570731C7-F871-42F1-9270-11458313F9A9}" dt="2023-03-14T13:52:08.663" v="254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3-14T13:54:52.609" v="362" actId="114"/>
          <ac:spMkLst>
            <pc:docMk/>
            <pc:sldMk cId="2156981690" sldId="710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570731C7-F871-42F1-9270-11458313F9A9}" dt="2023-03-14T13:53:53.248" v="274"/>
          <ac:graphicFrameMkLst>
            <pc:docMk/>
            <pc:sldMk cId="2156981690" sldId="710"/>
            <ac:graphicFrameMk id="3" creationId="{9DE45E6B-99F8-96B0-74CE-66AEF64F4D66}"/>
          </ac:graphicFrameMkLst>
        </pc:graphicFrame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16395215" sldId="831"/>
        </pc:sldMkLst>
      </pc:sldChg>
      <pc:sldChg chg="modSp del mod">
        <pc:chgData name="Alfred Asterjadhi" userId="39de57b9-85c0-4fd1-aaac-8ca2b6560ad0" providerId="ADAL" clId="{570731C7-F871-42F1-9270-11458313F9A9}" dt="2023-03-14T13:25:39.105" v="72" actId="47"/>
        <pc:sldMkLst>
          <pc:docMk/>
          <pc:sldMk cId="130809014" sldId="847"/>
        </pc:sldMkLst>
        <pc:spChg chg="mod">
          <ac:chgData name="Alfred Asterjadhi" userId="39de57b9-85c0-4fd1-aaac-8ca2b6560ad0" providerId="ADAL" clId="{570731C7-F871-42F1-9270-11458313F9A9}" dt="2023-03-14T13:25:11.594" v="71"/>
          <ac:spMkLst>
            <pc:docMk/>
            <pc:sldMk cId="130809014" sldId="847"/>
            <ac:spMk id="4" creationId="{7335E98F-CD54-45CC-B242-37886F48A525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69288744" sldId="8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97704561" sldId="8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2153176" sldId="88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232441506" sldId="88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10001790" sldId="8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36375638" sldId="8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13473145" sldId="8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5583106" sldId="8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78231597" sldId="8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1336100" sldId="8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07783247" sldId="8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65481160" sldId="89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465234638" sldId="89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055374" sldId="89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4598363" sldId="8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6498124" sldId="8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7035737" sldId="9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4626918" sldId="9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2059178" sldId="9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4394195" sldId="9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40060851" sldId="9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84618154" sldId="90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99545490" sldId="90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1137515" sldId="90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229413" sldId="90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5586202" sldId="90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58104769" sldId="9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17726161" sldId="91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73433996" sldId="9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79988091" sldId="9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3499444" sldId="9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03253788" sldId="9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6923387" sldId="91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65205277" sldId="9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95890102" sldId="9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07896265" sldId="9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14896293" sldId="9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45459366" sldId="9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60669940" sldId="92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10736934" sldId="9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20306114" sldId="92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4085227" sldId="92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42499210" sldId="92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5616080" sldId="9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48667887" sldId="92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5657849" sldId="9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14842949" sldId="9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010496" sldId="9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0512183" sldId="9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02250090" sldId="9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73076798" sldId="93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1810868" sldId="93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7719972" sldId="93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81894" sldId="93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69670249" sldId="94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5553056" sldId="94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24087156" sldId="94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48794936" sldId="94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22998334" sldId="94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35425408" sldId="94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86147155" sldId="94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88529324" sldId="94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475195319" sldId="94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5295219" sldId="95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90578292" sldId="95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806778" sldId="95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99544640" sldId="95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713761" sldId="95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59017953" sldId="95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96176971" sldId="95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59889582" sldId="95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59910002" sldId="96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8152940" sldId="96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87875411" sldId="96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60599222" sldId="96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1845354" sldId="96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3038145" sldId="96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4948639" sldId="96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25901132" sldId="96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03931918" sldId="96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27164978" sldId="97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877077" sldId="97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0643961" sldId="97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40995816" sldId="973"/>
        </pc:sldMkLst>
      </pc:sldChg>
      <pc:sldChg chg="modSp add del mod">
        <pc:chgData name="Alfred Asterjadhi" userId="39de57b9-85c0-4fd1-aaac-8ca2b6560ad0" providerId="ADAL" clId="{570731C7-F871-42F1-9270-11458313F9A9}" dt="2023-03-14T14:40:51.012" v="433" actId="20577"/>
        <pc:sldMkLst>
          <pc:docMk/>
          <pc:sldMk cId="874252184" sldId="974"/>
        </pc:sldMkLst>
        <pc:spChg chg="mod">
          <ac:chgData name="Alfred Asterjadhi" userId="39de57b9-85c0-4fd1-aaac-8ca2b6560ad0" providerId="ADAL" clId="{570731C7-F871-42F1-9270-11458313F9A9}" dt="2023-03-14T14:39:39.747" v="382" actId="20577"/>
          <ac:spMkLst>
            <pc:docMk/>
            <pc:sldMk cId="874252184" sldId="974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4T14:40:51.012" v="433" actId="20577"/>
          <ac:spMkLst>
            <pc:docMk/>
            <pc:sldMk cId="874252184" sldId="974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3-14T14:39:34.790" v="377" actId="20577"/>
          <ac:spMkLst>
            <pc:docMk/>
            <pc:sldMk cId="874252184" sldId="974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78318224" sldId="97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844071404" sldId="97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52702889" sldId="97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77617291" sldId="97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6678830" sldId="98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30745078" sldId="98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9900721" sldId="98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52054105" sldId="9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40557339" sldId="9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1235919" sldId="98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96809116" sldId="98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4610463" sldId="9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6373273" sldId="9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52132657" sldId="9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31617831" sldId="9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73658032" sldId="9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40827998" sldId="9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24589093" sldId="9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232544764" sldId="9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85370208" sldId="9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8640375" sldId="10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2295978" sldId="10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01279171" sldId="10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57275889" sldId="10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30197977" sldId="10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5069674" sldId="10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91172813" sldId="10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90580688" sldId="10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62832209" sldId="10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94989235" sldId="10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27502970" sldId="10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13171007" sldId="10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6190304" sldId="10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642156474" sldId="10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4577009" sldId="10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60541648" sldId="102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5631416" sldId="10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8643877" sldId="1025"/>
        </pc:sldMkLst>
      </pc:sldChg>
      <pc:sldChg chg="modSp add del mod">
        <pc:chgData name="Alfred Asterjadhi" userId="39de57b9-85c0-4fd1-aaac-8ca2b6560ad0" providerId="ADAL" clId="{570731C7-F871-42F1-9270-11458313F9A9}" dt="2023-03-14T13:37:19.243" v="238" actId="20577"/>
        <pc:sldMkLst>
          <pc:docMk/>
          <pc:sldMk cId="3784061158" sldId="1026"/>
        </pc:sldMkLst>
        <pc:spChg chg="mod">
          <ac:chgData name="Alfred Asterjadhi" userId="39de57b9-85c0-4fd1-aaac-8ca2b6560ad0" providerId="ADAL" clId="{570731C7-F871-42F1-9270-11458313F9A9}" dt="2023-03-14T13:37:19.243" v="238" actId="20577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570731C7-F871-42F1-9270-11458313F9A9}" dt="2023-03-14T13:28:41.031" v="130" actId="20577"/>
          <ac:spMkLst>
            <pc:docMk/>
            <pc:sldMk cId="3784061158" sldId="1026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22601012" sldId="10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04072698" sldId="10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27453206" sldId="10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19905638" sldId="10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32037809" sldId="10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58864255" sldId="103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16331721" sldId="10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26659535" sldId="1037"/>
        </pc:sldMkLst>
      </pc:sldChg>
      <pc:sldChg chg="modSp mod">
        <pc:chgData name="Alfred Asterjadhi" userId="39de57b9-85c0-4fd1-aaac-8ca2b6560ad0" providerId="ADAL" clId="{570731C7-F871-42F1-9270-11458313F9A9}" dt="2023-03-14T15:50:42.974" v="564" actId="20577"/>
        <pc:sldMkLst>
          <pc:docMk/>
          <pc:sldMk cId="4058581830" sldId="1038"/>
        </pc:sldMkLst>
        <pc:spChg chg="mod">
          <ac:chgData name="Alfred Asterjadhi" userId="39de57b9-85c0-4fd1-aaac-8ca2b6560ad0" providerId="ADAL" clId="{570731C7-F871-42F1-9270-11458313F9A9}" dt="2023-03-14T13:36:10.399" v="196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5:50:42.974" v="564" actId="20577"/>
          <ac:spMkLst>
            <pc:docMk/>
            <pc:sldMk cId="4058581830" sldId="1038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6.395" v="76"/>
          <ac:spMkLst>
            <pc:docMk/>
            <pc:sldMk cId="4058581830" sldId="1038"/>
            <ac:spMk id="6" creationId="{536B0377-C8E2-442F-A310-3A1EE7A7D0C0}"/>
          </ac:spMkLst>
        </pc:spChg>
      </pc:sldChg>
      <pc:sldChg chg="modSp mod ord">
        <pc:chgData name="Alfred Asterjadhi" userId="39de57b9-85c0-4fd1-aaac-8ca2b6560ad0" providerId="ADAL" clId="{570731C7-F871-42F1-9270-11458313F9A9}" dt="2023-03-14T13:35:33.337" v="195" actId="114"/>
        <pc:sldMkLst>
          <pc:docMk/>
          <pc:sldMk cId="2502214606" sldId="1039"/>
        </pc:sldMkLst>
        <pc:spChg chg="mod">
          <ac:chgData name="Alfred Asterjadhi" userId="39de57b9-85c0-4fd1-aaac-8ca2b6560ad0" providerId="ADAL" clId="{570731C7-F871-42F1-9270-11458313F9A9}" dt="2023-03-14T13:28:51.997" v="13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3:35:33.337" v="195" actId="114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8.348" v="77"/>
          <ac:spMkLst>
            <pc:docMk/>
            <pc:sldMk cId="2502214606" sldId="103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3-14T17:22:45.993" v="876" actId="120"/>
        <pc:sldMkLst>
          <pc:docMk/>
          <pc:sldMk cId="504465914" sldId="1040"/>
        </pc:sldMkLst>
        <pc:spChg chg="mod">
          <ac:chgData name="Alfred Asterjadhi" userId="39de57b9-85c0-4fd1-aaac-8ca2b6560ad0" providerId="ADAL" clId="{570731C7-F871-42F1-9270-11458313F9A9}" dt="2023-03-14T13:36:37.255" v="210" actId="20577"/>
          <ac:spMkLst>
            <pc:docMk/>
            <pc:sldMk cId="504465914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7:22:45.993" v="876" actId="120"/>
          <ac:spMkLst>
            <pc:docMk/>
            <pc:sldMk cId="504465914" sldId="1040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3-14T17:23:01.926" v="879" actId="47"/>
        <pc:sldMkLst>
          <pc:docMk/>
          <pc:sldMk cId="2853939130" sldId="1041"/>
        </pc:sldMkLst>
      </pc:sldChg>
      <pc:sldChg chg="modSp add mod">
        <pc:chgData name="Alfred Asterjadhi" userId="39de57b9-85c0-4fd1-aaac-8ca2b6560ad0" providerId="ADAL" clId="{570731C7-F871-42F1-9270-11458313F9A9}" dt="2023-03-14T14:49:58.967" v="472" actId="20577"/>
        <pc:sldMkLst>
          <pc:docMk/>
          <pc:sldMk cId="1477099350" sldId="1042"/>
        </pc:sldMkLst>
        <pc:spChg chg="mod">
          <ac:chgData name="Alfred Asterjadhi" userId="39de57b9-85c0-4fd1-aaac-8ca2b6560ad0" providerId="ADAL" clId="{570731C7-F871-42F1-9270-11458313F9A9}" dt="2023-03-14T14:49:58.967" v="472" actId="20577"/>
          <ac:spMkLst>
            <pc:docMk/>
            <pc:sldMk cId="1477099350" sldId="1042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4T14:49:36.719" v="462" actId="207"/>
          <ac:spMkLst>
            <pc:docMk/>
            <pc:sldMk cId="1477099350" sldId="1042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3-14T17:22:57.580" v="878" actId="20577"/>
        <pc:sldMkLst>
          <pc:docMk/>
          <pc:sldMk cId="2593603132" sldId="1043"/>
        </pc:sldMkLst>
        <pc:spChg chg="mod">
          <ac:chgData name="Alfred Asterjadhi" userId="39de57b9-85c0-4fd1-aaac-8ca2b6560ad0" providerId="ADAL" clId="{570731C7-F871-42F1-9270-11458313F9A9}" dt="2023-03-14T17:22:57.580" v="878" actId="20577"/>
          <ac:spMkLst>
            <pc:docMk/>
            <pc:sldMk cId="2593603132" sldId="1043"/>
            <ac:spMk id="7" creationId="{3126AA10-DC1C-4E34-80DA-B427588F2BD9}"/>
          </ac:spMkLst>
        </pc:spChg>
      </pc:sldChg>
      <pc:sldChg chg="new">
        <pc:chgData name="Alfred Asterjadhi" userId="39de57b9-85c0-4fd1-aaac-8ca2b6560ad0" providerId="ADAL" clId="{570731C7-F871-42F1-9270-11458313F9A9}" dt="2023-03-14T17:23:04.974" v="880" actId="680"/>
        <pc:sldMkLst>
          <pc:docMk/>
          <pc:sldMk cId="311830339" sldId="1044"/>
        </pc:sldMkLst>
      </pc:sldChg>
      <pc:sldChg chg="new">
        <pc:chgData name="Alfred Asterjadhi" userId="39de57b9-85c0-4fd1-aaac-8ca2b6560ad0" providerId="ADAL" clId="{570731C7-F871-42F1-9270-11458313F9A9}" dt="2023-03-14T17:23:06.658" v="881" actId="680"/>
        <pc:sldMkLst>
          <pc:docMk/>
          <pc:sldMk cId="178786809" sldId="1045"/>
        </pc:sldMkLst>
      </pc:sldChg>
      <pc:sldChg chg="new">
        <pc:chgData name="Alfred Asterjadhi" userId="39de57b9-85c0-4fd1-aaac-8ca2b6560ad0" providerId="ADAL" clId="{570731C7-F871-42F1-9270-11458313F9A9}" dt="2023-03-14T17:23:08.243" v="882" actId="680"/>
        <pc:sldMkLst>
          <pc:docMk/>
          <pc:sldMk cId="1009234163" sldId="1046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300589826" sldId="1062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96685866" sldId="1064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035851474" sldId="1065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768358925" sldId="106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1358229" sldId="1068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98538793" sldId="106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993355748" sldId="1070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075005348" sldId="1072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142777201" sldId="1073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912126722" sldId="1075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4241131908" sldId="1076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596436368" sldId="107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7455073" sldId="1078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832033993" sldId="107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162282195" sldId="1080"/>
        </pc:sldMkLst>
      </pc:sldChg>
      <pc:sldMasterChg chg="modSp mod modSldLayout">
        <pc:chgData name="Alfred Asterjadhi" userId="39de57b9-85c0-4fd1-aaac-8ca2b6560ad0" providerId="ADAL" clId="{570731C7-F871-42F1-9270-11458313F9A9}" dt="2023-03-14T13:26:54.448" v="9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70731C7-F871-42F1-9270-11458313F9A9}" dt="2023-03-14T13:24:24.754" v="21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14.207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570731C7-F871-42F1-9270-11458313F9A9}" dt="2023-03-14T13:26:46.023" v="9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570731C7-F871-42F1-9270-11458313F9A9}" dt="2023-03-14T13:26:46.023" v="9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1.046" v="87" actId="20577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570731C7-F871-42F1-9270-11458313F9A9}" dt="2023-03-14T13:26:41.046" v="87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8.354" v="91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570731C7-F871-42F1-9270-11458313F9A9}" dt="2023-03-14T13:26:48.354" v="9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0.751" v="9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570731C7-F871-42F1-9270-11458313F9A9}" dt="2023-03-14T13:26:50.751" v="9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4.448" v="9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570731C7-F871-42F1-9270-11458313F9A9}" dt="2023-03-14T13:26:54.448" v="9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802.11-23/442r0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27-01-00be-jan-mar-tgbe-teleconference-minutes.docx" TargetMode="External"/><Relationship Id="rId2" Type="http://schemas.openxmlformats.org/officeDocument/2006/relationships/hyperlink" Target="https://mentor.ieee.org/802.11/dcn/23/11-23-0096-01-00be-tgbe-january-2023-meeting-minutes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09-02-00be-lb271-cr-35-14-part-1.docx" TargetMode="External"/><Relationship Id="rId2" Type="http://schemas.openxmlformats.org/officeDocument/2006/relationships/hyperlink" Target="https://mentor.ieee.org/802.11/dcn/23/11-23-0316-00-00be-lb-271-cr-for-35-10-3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5-00-00be-lb271-cr-for-35-5-1-part-1.docx" TargetMode="External"/><Relationship Id="rId4" Type="http://schemas.openxmlformats.org/officeDocument/2006/relationships/hyperlink" Target="https://mentor.ieee.org/802.11/dcn/23/11-23-0407-01-00be-lb-271-cr-for-cids-on-ndpa-frame-format-part-1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89-02-00be-cr-for-editorial-cids.docx" TargetMode="External"/><Relationship Id="rId2" Type="http://schemas.openxmlformats.org/officeDocument/2006/relationships/hyperlink" Target="https://mentor.ieee.org/802.11/dcn/23/11-23-0287-01-00be-cr-for-13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299-01-00be-cr-for-om.doc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5-00-00be-lb271-cr-for-36-1-4-ppdu-formats.docx" TargetMode="External"/><Relationship Id="rId13" Type="http://schemas.openxmlformats.org/officeDocument/2006/relationships/hyperlink" Target="https://mentor.ieee.org/802.11/dcn/23/11-23-0349-01-00be-lb271-comment-resolution-on-u-sig-part-2.docx" TargetMode="External"/><Relationship Id="rId3" Type="http://schemas.openxmlformats.org/officeDocument/2006/relationships/hyperlink" Target="https://mentor.ieee.org/802.11/dcn/23/11-23-0319-01-00be-lb271-cr-for-eht-sig-part-1.doc" TargetMode="External"/><Relationship Id="rId7" Type="http://schemas.openxmlformats.org/officeDocument/2006/relationships/hyperlink" Target="https://mentor.ieee.org/802.11/dcn/23/11-23-0339-00-00be-lb271-cr-for36-3-12-5-l-sig.docx" TargetMode="External"/><Relationship Id="rId12" Type="http://schemas.openxmlformats.org/officeDocument/2006/relationships/hyperlink" Target="https://mentor.ieee.org/802.11/dcn/23/11-23-0342-00-00be-lb271-cr-on-subclause-36-4-eht-plme.docx" TargetMode="External"/><Relationship Id="rId2" Type="http://schemas.openxmlformats.org/officeDocument/2006/relationships/hyperlink" Target="https://mentor.ieee.org/802.11/dcn/23/11-23-0321-01-00be-lb271-cr-for-36-6.doc" TargetMode="External"/><Relationship Id="rId16" Type="http://schemas.openxmlformats.org/officeDocument/2006/relationships/hyperlink" Target="https://mentor.ieee.org/802.11/dcn/23/11-23-0331-01-00be-lb271-cr-for-section-36-3-1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20-00-00be-lb271-cr-for-36-3-12-9-eht-stf.docx" TargetMode="External"/><Relationship Id="rId11" Type="http://schemas.openxmlformats.org/officeDocument/2006/relationships/hyperlink" Target="https://mentor.ieee.org/802.11/dcn/23/11-23-0341-00-00be-lb271-cr-on-subclause-36-3-12-2-cyclic-shift.docx" TargetMode="External"/><Relationship Id="rId5" Type="http://schemas.openxmlformats.org/officeDocument/2006/relationships/hyperlink" Target="https://mentor.ieee.org/802.11/dcn/23/11-23-0311-00-00be-lb-271-cr-for-36-3-18.docx" TargetMode="External"/><Relationship Id="rId15" Type="http://schemas.openxmlformats.org/officeDocument/2006/relationships/hyperlink" Target="https://mentor.ieee.org/802.11/dcn/23/11-23-0333-02-00be-lb271-crs-for-36-3-2.docx" TargetMode="External"/><Relationship Id="rId10" Type="http://schemas.openxmlformats.org/officeDocument/2006/relationships/hyperlink" Target="https://mentor.ieee.org/802.11/dcn/23/11-23-0338-01-00be-lb271-comment-resolution-on-u-sig-part-1.docx" TargetMode="External"/><Relationship Id="rId4" Type="http://schemas.openxmlformats.org/officeDocument/2006/relationships/hyperlink" Target="https://mentor.ieee.org/802.11/dcn/23/11-23-0318-00-00be-lb271-cr-for-cid-15000.doc" TargetMode="External"/><Relationship Id="rId9" Type="http://schemas.openxmlformats.org/officeDocument/2006/relationships/hyperlink" Target="https://mentor.ieee.org/802.11/dcn/23/11-23-0326-00-00be-lb271-cr-on-subclause-36-3-6-transmitter-block-diagram.docx" TargetMode="External"/><Relationship Id="rId14" Type="http://schemas.openxmlformats.org/officeDocument/2006/relationships/hyperlink" Target="https://mentor.ieee.org/802.11/dcn/23/11-23-0332-00-00be-lb271-cr-for-cid-16359.doc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- Part 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44CFD-6831-68A4-B2E1-A602D9D35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647EBF-A282-F20B-5E1D-046EC4BB11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2AD7D-7EFF-6DBD-2798-E54D3AAFCFA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32E70-82C0-DD01-237A-9DD6F34022B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65E9E-0A69-5036-A344-47A513DEB4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234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C1CBD-B23A-D66A-9759-5B90E120A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CAAE79-D34D-DBF6-FDBA-DC9AA94E48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B15F9-E58B-BDBE-55E4-CE989EF5344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47658-9F55-E162-341D-A40C3AC7F9D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6E134-530F-3FBA-5009-B287CEBC68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86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C0086-FC5F-F452-70F1-704A8984E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969AE-2284-FFCE-5EAF-7B029A4A65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D0D2E3-C9F3-DE8F-F4E1-74728367932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55F55-BD99-1E77-D9FC-69A8B5BBFF0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521AB2-5DF7-4293-A5E2-1E6D4E81B0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30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May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Approve a TGbe MAC (mixed mode) ad-hoc meeting on May </a:t>
            </a:r>
            <a:r>
              <a:rPr lang="en-US" altLang="en-US" dirty="0">
                <a:solidFill>
                  <a:schemeClr val="tx1"/>
                </a:solidFill>
              </a:rPr>
              <a:t>10-12,</a:t>
            </a:r>
            <a:r>
              <a:rPr lang="en-US" altLang="en-US" dirty="0"/>
              <a:t> 2023, in San Jose, CA,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			Second:</a:t>
            </a:r>
          </a:p>
          <a:p>
            <a:r>
              <a:rPr lang="en-US" dirty="0"/>
              <a:t>Discussion:</a:t>
            </a:r>
          </a:p>
          <a:p>
            <a:r>
              <a:rPr lang="en-US" sz="2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252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 (TBD)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Approve a TGbe MAC (mixed mode) ad-hoc meeting on July </a:t>
            </a:r>
            <a:r>
              <a:rPr lang="en-US" altLang="en-US" dirty="0">
                <a:solidFill>
                  <a:schemeClr val="tx1"/>
                </a:solidFill>
              </a:rPr>
              <a:t>6-8,</a:t>
            </a:r>
            <a:r>
              <a:rPr lang="en-US" altLang="en-US" dirty="0"/>
              <a:t> 2023, in </a:t>
            </a:r>
            <a:r>
              <a:rPr lang="en-US" altLang="en-US" dirty="0">
                <a:solidFill>
                  <a:srgbClr val="FF0000"/>
                </a:solidFill>
              </a:rPr>
              <a:t>TBD, Europe</a:t>
            </a:r>
            <a:r>
              <a:rPr lang="en-US" altLang="en-US" dirty="0"/>
              <a:t>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			Second:</a:t>
            </a:r>
          </a:p>
          <a:p>
            <a:r>
              <a:rPr lang="en-US" dirty="0"/>
              <a:t>Discussion:</a:t>
            </a:r>
          </a:p>
          <a:p>
            <a:r>
              <a:rPr lang="en-US" sz="2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099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Motions List from March 2023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Jason Y. Guo (Huawei)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January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https://mentor.ieee.org/802.11/dcn/23/11-23-0096-01-00be-tgbe-january-2023-meeting-minutes.docx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Jan-Mar: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https://mentor.ieee.org/802.11/dcn/23/11-23-0327-01-00be-jan-mar-tgbe-teleconference-minutes.docx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			Second:</a:t>
            </a:r>
          </a:p>
          <a:p>
            <a:r>
              <a:rPr lang="en-US" sz="1800" dirty="0"/>
              <a:t>Discussion:  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1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525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18009, 18010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11-23/0316r0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17117, 15581, 17118, 17119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11-23/0309r2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17248, 17249, 16125, 17901, 17254, 17255, 17259, 15753, 15754, 15755, 15756, 17422, 17423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11-23/0407r1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[13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17166, 18305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11-23/0305r0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i="1" dirty="0"/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			Second:</a:t>
            </a:r>
          </a:p>
          <a:p>
            <a:r>
              <a:rPr lang="en-US" sz="1600" dirty="0"/>
              <a:t>Discussion: None.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Monday.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214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15388, 15389, 15690, 15390, 15391, 15393, 17912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15038, 15158, 15159, 15183, 15184, 15347, 15348, 17486, 15358, 15484, 15507, 15511, 15520, 16477, 15548, 15549, 16608, 17964, 16327,  16607, 16331, 16835, 16836, 16838, 16839, 16840, 15628, 15636, 15692, 15861, 16131, 16324, 16326, 16688, 16749, 16750, 17000, 17098, 17099, 17545, 17547, 17548, 17549, 17556, 18004, 17558, 17911, 17917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16390, 17277, 17096, 17097, 17346, 17987, 15363, 15906, 17557, 17595, 17596, 17489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first MAC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581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527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17802, 17803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11-23/0321r1</a:t>
            </a:r>
            <a:r>
              <a:rPr lang="en-US" sz="1100" b="0" dirty="0">
                <a:solidFill>
                  <a:schemeClr val="tx1"/>
                </a:solidFill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15222, 15223, 15254, 15255, 15713, 16268, 16269, 16270, 17211, 17212, 17240, 17241, 17242, 17243, 17244, 17926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11-23/0319r1</a:t>
            </a:r>
            <a:r>
              <a:rPr lang="en-US" sz="1100" b="0" dirty="0">
                <a:solidFill>
                  <a:schemeClr val="tx1"/>
                </a:solidFill>
              </a:rPr>
              <a:t> 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15000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11-23/0318r0</a:t>
            </a:r>
            <a:r>
              <a:rPr lang="en-US" sz="1100" b="0" dirty="0">
                <a:solidFill>
                  <a:schemeClr val="tx1"/>
                </a:solidFill>
              </a:rPr>
              <a:t> &amp; 15261, 16265, 16358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11-23/0311r0</a:t>
            </a:r>
            <a:r>
              <a:rPr lang="en-US" sz="1100" b="0" dirty="0">
                <a:solidFill>
                  <a:schemeClr val="tx1"/>
                </a:solidFill>
              </a:rPr>
              <a:t> &amp; 15719, 17213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11-23/0320r0</a:t>
            </a:r>
            <a:r>
              <a:rPr lang="en-US" sz="1100" b="0" dirty="0">
                <a:solidFill>
                  <a:schemeClr val="tx1"/>
                </a:solidFill>
              </a:rPr>
              <a:t> [6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17202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11-23/0339r0</a:t>
            </a:r>
            <a:r>
              <a:rPr lang="en-US" sz="1100" b="0" dirty="0">
                <a:solidFill>
                  <a:schemeClr val="tx1"/>
                </a:solidFill>
              </a:rPr>
              <a:t> &amp; 15324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11-23/0345r0</a:t>
            </a:r>
            <a:r>
              <a:rPr lang="en-US" sz="1100" b="0" dirty="0">
                <a:solidFill>
                  <a:schemeClr val="tx1"/>
                </a:solidFill>
              </a:rPr>
              <a:t> &amp; 15718, 17924, 17925, 15723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11-23/0326r0</a:t>
            </a:r>
            <a:r>
              <a:rPr lang="en-US" sz="1100" b="0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16356, 16357, 17208, 17209, 17210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11-23/0338r1</a:t>
            </a:r>
            <a:r>
              <a:rPr lang="en-US" sz="1100" b="0" dirty="0">
                <a:solidFill>
                  <a:schemeClr val="tx1"/>
                </a:solidFill>
              </a:rPr>
              <a:t> &amp; 17931, 17932, 15262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11-23/0341r0</a:t>
            </a:r>
            <a:r>
              <a:rPr lang="en-US" sz="1100" b="0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15715, 16267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11-23/0342r0</a:t>
            </a:r>
            <a:r>
              <a:rPr lang="en-US" sz="1100" b="0" dirty="0">
                <a:solidFill>
                  <a:schemeClr val="tx1"/>
                </a:solidFill>
              </a:rPr>
              <a:t> &amp; 15278, 15772, 16349, 16355, 17203, 17204, 17933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11-23/0349r1</a:t>
            </a:r>
            <a:r>
              <a:rPr lang="en-US" sz="1100" b="0" dirty="0">
                <a:solidFill>
                  <a:schemeClr val="tx1"/>
                </a:solidFill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16359 in </a:t>
            </a:r>
            <a:r>
              <a:rPr lang="en-US" sz="1100" b="0" dirty="0">
                <a:solidFill>
                  <a:schemeClr val="tx1"/>
                </a:solidFill>
                <a:hlinkClick r:id="rId14"/>
              </a:rPr>
              <a:t>11-23/0332r0</a:t>
            </a:r>
            <a:r>
              <a:rPr lang="en-US" sz="1100" b="0" dirty="0">
                <a:solidFill>
                  <a:schemeClr val="tx1"/>
                </a:solidFill>
              </a:rPr>
              <a:t> &amp; 18327, 17928, 16634 in </a:t>
            </a:r>
            <a:r>
              <a:rPr lang="en-US" sz="1100" b="0" dirty="0">
                <a:solidFill>
                  <a:schemeClr val="tx1"/>
                </a:solidFill>
                <a:hlinkClick r:id="rId15"/>
              </a:rPr>
              <a:t>11-23/0333r2</a:t>
            </a:r>
            <a:r>
              <a:rPr lang="en-US" sz="1100" b="0" dirty="0">
                <a:solidFill>
                  <a:schemeClr val="tx1"/>
                </a:solidFill>
              </a:rPr>
              <a:t> &amp; 15469, 17149, 17152 in </a:t>
            </a:r>
            <a:r>
              <a:rPr lang="en-US" sz="1100" b="0" dirty="0">
                <a:solidFill>
                  <a:schemeClr val="tx1"/>
                </a:solidFill>
                <a:hlinkClick r:id="rId16"/>
              </a:rPr>
              <a:t>11-23/0331r1</a:t>
            </a:r>
            <a:r>
              <a:rPr lang="en-US" sz="1100" b="0" dirty="0">
                <a:solidFill>
                  <a:schemeClr val="tx1"/>
                </a:solidFill>
              </a:rPr>
              <a:t> [7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first PHY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465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528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15774, 15775, 15776, 15777, 15778, 15779, 15780, 15781, 15782, 15783, 15784, 15786, 15787, 15789, 15790, 15791, 15792, 15793, 15794, 15795, 15796, 15797, 15798, 15799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 </a:t>
            </a:r>
          </a:p>
          <a:p>
            <a:pPr marL="0" indent="0"/>
            <a:r>
              <a:rPr lang="en-US" sz="1400" dirty="0"/>
              <a:t>Discussion: </a:t>
            </a:r>
            <a:endParaRPr lang="en-US" sz="1400" b="0" dirty="0"/>
          </a:p>
          <a:p>
            <a:r>
              <a:rPr lang="en-US" sz="1400" dirty="0"/>
              <a:t>Result:</a:t>
            </a:r>
            <a:endParaRPr lang="en-US" sz="1400" dirty="0">
              <a:highlight>
                <a:srgbClr val="00FF00"/>
              </a:highlight>
            </a:endParaRP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16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603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234010</TotalTime>
  <Words>1053</Words>
  <Application>Microsoft Office PowerPoint</Application>
  <PresentationFormat>On-screen Show (4:3)</PresentationFormat>
  <Paragraphs>132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Times New Roman</vt:lpstr>
      <vt:lpstr>Office Theme</vt:lpstr>
      <vt:lpstr>Document</vt:lpstr>
      <vt:lpstr>TGbe Motions List - Part 4</vt:lpstr>
      <vt:lpstr>IEEE 802.11 TGbe: Enhancements for Extremely High Throughput (EHT) WLAN Task Group</vt:lpstr>
      <vt:lpstr>Motions on March 14th</vt:lpstr>
      <vt:lpstr>Approve TG Minutes</vt:lpstr>
      <vt:lpstr>Motion 525 (Joint)</vt:lpstr>
      <vt:lpstr>Motion 526 (MAC)</vt:lpstr>
      <vt:lpstr>Motion 527 (PHY)</vt:lpstr>
      <vt:lpstr>Motion 528 (Withdrawal)</vt:lpstr>
      <vt:lpstr>Motions on March 16th</vt:lpstr>
      <vt:lpstr>PowerPoint Presentation</vt:lpstr>
      <vt:lpstr>PowerPoint Presentation</vt:lpstr>
      <vt:lpstr>PowerPoint Presentation</vt:lpstr>
      <vt:lpstr>TGbe MAC May Ad-Hoc</vt:lpstr>
      <vt:lpstr>TGbe MAC July Ad-Hoc (TBD)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2367</cp:revision>
  <cp:lastPrinted>1601-01-01T00:00:00Z</cp:lastPrinted>
  <dcterms:created xsi:type="dcterms:W3CDTF">2017-01-26T15:28:16Z</dcterms:created>
  <dcterms:modified xsi:type="dcterms:W3CDTF">2023-03-14T17:23:09Z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