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81" r:id="rId4"/>
    <p:sldId id="282" r:id="rId5"/>
    <p:sldId id="283" r:id="rId6"/>
    <p:sldId id="265" r:id="rId7"/>
    <p:sldId id="288" r:id="rId8"/>
    <p:sldId id="290" r:id="rId9"/>
    <p:sldId id="286" r:id="rId10"/>
    <p:sldId id="280" r:id="rId11"/>
    <p:sldId id="289" r:id="rId12"/>
    <p:sldId id="285" r:id="rId13"/>
    <p:sldId id="27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1B299-E6CD-42AC-A8C7-FD6C6A33C0BA}" v="2" dt="2022-02-12T01:22:20.4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6327" autoAdjust="0"/>
  </p:normalViewPr>
  <p:slideViewPr>
    <p:cSldViewPr>
      <p:cViewPr varScale="1">
        <p:scale>
          <a:sx n="58" d="100"/>
          <a:sy n="58" d="100"/>
        </p:scale>
        <p:origin x="97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832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962DC8D-23B7-4DF4-B6D7-37E14F59198C}"/>
    <pc:docChg chg="undo custSel addSld delSld modSld modMainMaster">
      <pc:chgData name="Huang, Po-kai" userId="be743c7d-0ad3-4a01-a6bb-e19e76bd5877" providerId="ADAL" clId="{C962DC8D-23B7-4DF4-B6D7-37E14F59198C}" dt="2021-07-20T16:30:23.350" v="37" actId="20577"/>
      <pc:docMkLst>
        <pc:docMk/>
      </pc:docMkLst>
      <pc:sldChg chg="modSp mod">
        <pc:chgData name="Huang, Po-kai" userId="be743c7d-0ad3-4a01-a6bb-e19e76bd5877" providerId="ADAL" clId="{C962DC8D-23B7-4DF4-B6D7-37E14F59198C}" dt="2021-07-20T16:28:48.396" v="25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C962DC8D-23B7-4DF4-B6D7-37E14F59198C}" dt="2021-07-20T16:28:48.396" v="2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del mod">
        <pc:chgData name="Huang, Po-kai" userId="be743c7d-0ad3-4a01-a6bb-e19e76bd5877" providerId="ADAL" clId="{C962DC8D-23B7-4DF4-B6D7-37E14F59198C}" dt="2021-07-20T16:29:47.152" v="35" actId="47"/>
        <pc:sldMkLst>
          <pc:docMk/>
          <pc:sldMk cId="1810395531" sldId="624"/>
        </pc:sldMkLst>
        <pc:spChg chg="mod">
          <ac:chgData name="Huang, Po-kai" userId="be743c7d-0ad3-4a01-a6bb-e19e76bd5877" providerId="ADAL" clId="{C962DC8D-23B7-4DF4-B6D7-37E14F59198C}" dt="2021-07-20T16:29:32.162" v="32" actId="1076"/>
          <ac:spMkLst>
            <pc:docMk/>
            <pc:sldMk cId="1810395531" sldId="624"/>
            <ac:spMk id="3" creationId="{1D165AC7-E4EC-4AE6-BDBA-F236DC880E8F}"/>
          </ac:spMkLst>
        </pc:spChg>
      </pc:sldChg>
      <pc:sldChg chg="modSp new mod">
        <pc:chgData name="Huang, Po-kai" userId="be743c7d-0ad3-4a01-a6bb-e19e76bd5877" providerId="ADAL" clId="{C962DC8D-23B7-4DF4-B6D7-37E14F59198C}" dt="2021-07-20T16:29:42.478" v="34" actId="404"/>
        <pc:sldMkLst>
          <pc:docMk/>
          <pc:sldMk cId="1116310346" sldId="625"/>
        </pc:sldMkLst>
        <pc:spChg chg="mod">
          <ac:chgData name="Huang, Po-kai" userId="be743c7d-0ad3-4a01-a6bb-e19e76bd5877" providerId="ADAL" clId="{C962DC8D-23B7-4DF4-B6D7-37E14F59198C}" dt="2021-07-20T16:29:27.776" v="30"/>
          <ac:spMkLst>
            <pc:docMk/>
            <pc:sldMk cId="1116310346" sldId="625"/>
            <ac:spMk id="2" creationId="{B14625BE-F45F-4C92-9F70-47D388BE2026}"/>
          </ac:spMkLst>
        </pc:spChg>
        <pc:spChg chg="mod">
          <ac:chgData name="Huang, Po-kai" userId="be743c7d-0ad3-4a01-a6bb-e19e76bd5877" providerId="ADAL" clId="{C962DC8D-23B7-4DF4-B6D7-37E14F59198C}" dt="2021-07-20T16:29:42.478" v="34" actId="404"/>
          <ac:spMkLst>
            <pc:docMk/>
            <pc:sldMk cId="1116310346" sldId="625"/>
            <ac:spMk id="3" creationId="{6C081A2C-4165-49E0-AF2A-798F6BAB8C99}"/>
          </ac:spMkLst>
        </pc:spChg>
      </pc:sldChg>
      <pc:sldMasterChg chg="modSp mod">
        <pc:chgData name="Huang, Po-kai" userId="be743c7d-0ad3-4a01-a6bb-e19e76bd5877" providerId="ADAL" clId="{C962DC8D-23B7-4DF4-B6D7-37E14F59198C}" dt="2021-07-20T16:30:23.350" v="3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962DC8D-23B7-4DF4-B6D7-37E14F59198C}" dt="2021-07-20T16:30:23.350" v="3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DF8AB5B4-124D-43C8-8267-DB0E525375EE}"/>
    <pc:docChg chg="modSld">
      <pc:chgData name="Huang, Po-kai" userId="be743c7d-0ad3-4a01-a6bb-e19e76bd5877" providerId="ADAL" clId="{DF8AB5B4-124D-43C8-8267-DB0E525375EE}" dt="2022-02-12T01:27:30.880" v="15" actId="20577"/>
      <pc:docMkLst>
        <pc:docMk/>
      </pc:docMkLst>
      <pc:sldChg chg="modSp mod">
        <pc:chgData name="Huang, Po-kai" userId="be743c7d-0ad3-4a01-a6bb-e19e76bd5877" providerId="ADAL" clId="{DF8AB5B4-124D-43C8-8267-DB0E525375EE}" dt="2022-02-12T01:26:35.765" v="14"/>
        <pc:sldMkLst>
          <pc:docMk/>
          <pc:sldMk cId="626888496" sldId="262"/>
        </pc:sldMkLst>
        <pc:spChg chg="mod">
          <ac:chgData name="Huang, Po-kai" userId="be743c7d-0ad3-4a01-a6bb-e19e76bd5877" providerId="ADAL" clId="{DF8AB5B4-124D-43C8-8267-DB0E525375EE}" dt="2022-02-12T01:26:35.765" v="14"/>
          <ac:spMkLst>
            <pc:docMk/>
            <pc:sldMk cId="626888496" sldId="262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5:55.112" v="1"/>
        <pc:sldMkLst>
          <pc:docMk/>
          <pc:sldMk cId="0" sldId="530"/>
        </pc:sldMkLst>
        <pc:spChg chg="mod">
          <ac:chgData name="Huang, Po-kai" userId="be743c7d-0ad3-4a01-a6bb-e19e76bd5877" providerId="ADAL" clId="{DF8AB5B4-124D-43C8-8267-DB0E525375EE}" dt="2022-02-12T01:25:55.112" v="1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DF8AB5B4-124D-43C8-8267-DB0E525375EE}" dt="2022-02-12T01:26:00.812" v="3"/>
        <pc:sldMkLst>
          <pc:docMk/>
          <pc:sldMk cId="1612213286" sldId="618"/>
        </pc:sldMkLst>
        <pc:spChg chg="mod">
          <ac:chgData name="Huang, Po-kai" userId="be743c7d-0ad3-4a01-a6bb-e19e76bd5877" providerId="ADAL" clId="{DF8AB5B4-124D-43C8-8267-DB0E525375EE}" dt="2022-02-12T01:26:00.812" v="3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5:57.805" v="2"/>
        <pc:sldMkLst>
          <pc:docMk/>
          <pc:sldMk cId="3646253172" sldId="619"/>
        </pc:sldMkLst>
        <pc:spChg chg="mod">
          <ac:chgData name="Huang, Po-kai" userId="be743c7d-0ad3-4a01-a6bb-e19e76bd5877" providerId="ADAL" clId="{DF8AB5B4-124D-43C8-8267-DB0E525375EE}" dt="2022-02-12T01:25:57.805" v="2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27.946" v="11"/>
        <pc:sldMkLst>
          <pc:docMk/>
          <pc:sldMk cId="456689081" sldId="620"/>
        </pc:sldMkLst>
        <pc:spChg chg="mod">
          <ac:chgData name="Huang, Po-kai" userId="be743c7d-0ad3-4a01-a6bb-e19e76bd5877" providerId="ADAL" clId="{DF8AB5B4-124D-43C8-8267-DB0E525375EE}" dt="2022-02-12T01:26:27.946" v="1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7:30.880" v="15" actId="20577"/>
        <pc:sldMkLst>
          <pc:docMk/>
          <pc:sldMk cId="3910328696" sldId="621"/>
        </pc:sldMkLst>
        <pc:spChg chg="mod">
          <ac:chgData name="Huang, Po-kai" userId="be743c7d-0ad3-4a01-a6bb-e19e76bd5877" providerId="ADAL" clId="{DF8AB5B4-124D-43C8-8267-DB0E525375EE}" dt="2022-02-12T01:25:51.029" v="0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DF8AB5B4-124D-43C8-8267-DB0E525375EE}" dt="2022-02-12T01:27:30.880" v="1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DF8AB5B4-124D-43C8-8267-DB0E525375EE}" dt="2022-02-12T01:26:30.503" v="12"/>
        <pc:sldMkLst>
          <pc:docMk/>
          <pc:sldMk cId="2382947091" sldId="623"/>
        </pc:sldMkLst>
        <pc:spChg chg="mod">
          <ac:chgData name="Huang, Po-kai" userId="be743c7d-0ad3-4a01-a6bb-e19e76bd5877" providerId="ADAL" clId="{DF8AB5B4-124D-43C8-8267-DB0E525375EE}" dt="2022-02-12T01:26:30.503" v="1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3.855" v="4"/>
        <pc:sldMkLst>
          <pc:docMk/>
          <pc:sldMk cId="1116310346" sldId="625"/>
        </pc:sldMkLst>
        <pc:spChg chg="mod">
          <ac:chgData name="Huang, Po-kai" userId="be743c7d-0ad3-4a01-a6bb-e19e76bd5877" providerId="ADAL" clId="{DF8AB5B4-124D-43C8-8267-DB0E525375EE}" dt="2022-02-12T01:26:03.855" v="4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DF8AB5B4-124D-43C8-8267-DB0E525375EE}" dt="2022-02-12T01:26:33.029" v="13"/>
        <pc:sldMkLst>
          <pc:docMk/>
          <pc:sldMk cId="1346210617" sldId="626"/>
        </pc:sldMkLst>
        <pc:spChg chg="mod">
          <ac:chgData name="Huang, Po-kai" userId="be743c7d-0ad3-4a01-a6bb-e19e76bd5877" providerId="ADAL" clId="{DF8AB5B4-124D-43C8-8267-DB0E525375EE}" dt="2022-02-12T01:26:33.029" v="13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DF8AB5B4-124D-43C8-8267-DB0E525375EE}" dt="2022-02-12T01:26:07.124" v="5"/>
        <pc:sldMkLst>
          <pc:docMk/>
          <pc:sldMk cId="3236193086" sldId="627"/>
        </pc:sldMkLst>
        <pc:spChg chg="mod">
          <ac:chgData name="Huang, Po-kai" userId="be743c7d-0ad3-4a01-a6bb-e19e76bd5877" providerId="ADAL" clId="{DF8AB5B4-124D-43C8-8267-DB0E525375EE}" dt="2022-02-12T01:26:07.124" v="5"/>
          <ac:spMkLst>
            <pc:docMk/>
            <pc:sldMk cId="3236193086" sldId="627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09.943" v="6"/>
        <pc:sldMkLst>
          <pc:docMk/>
          <pc:sldMk cId="3164122846" sldId="629"/>
        </pc:sldMkLst>
        <pc:spChg chg="mod">
          <ac:chgData name="Huang, Po-kai" userId="be743c7d-0ad3-4a01-a6bb-e19e76bd5877" providerId="ADAL" clId="{DF8AB5B4-124D-43C8-8267-DB0E525375EE}" dt="2022-02-12T01:26:09.943" v="6"/>
          <ac:spMkLst>
            <pc:docMk/>
            <pc:sldMk cId="3164122846" sldId="629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DF8AB5B4-124D-43C8-8267-DB0E525375EE}" dt="2022-02-12T01:26:12.847" v="7"/>
        <pc:sldMkLst>
          <pc:docMk/>
          <pc:sldMk cId="2561600928" sldId="630"/>
        </pc:sldMkLst>
        <pc:spChg chg="mod">
          <ac:chgData name="Huang, Po-kai" userId="be743c7d-0ad3-4a01-a6bb-e19e76bd5877" providerId="ADAL" clId="{DF8AB5B4-124D-43C8-8267-DB0E525375EE}" dt="2022-02-12T01:26:12.847" v="7"/>
          <ac:spMkLst>
            <pc:docMk/>
            <pc:sldMk cId="2561600928" sldId="630"/>
            <ac:spMk id="6" creationId="{76D5F24D-7460-4ED9-A074-1E790B908507}"/>
          </ac:spMkLst>
        </pc:spChg>
      </pc:sldChg>
      <pc:sldChg chg="modSp mod">
        <pc:chgData name="Huang, Po-kai" userId="be743c7d-0ad3-4a01-a6bb-e19e76bd5877" providerId="ADAL" clId="{DF8AB5B4-124D-43C8-8267-DB0E525375EE}" dt="2022-02-12T01:26:15.634" v="8"/>
        <pc:sldMkLst>
          <pc:docMk/>
          <pc:sldMk cId="2228624795" sldId="632"/>
        </pc:sldMkLst>
        <pc:spChg chg="mod">
          <ac:chgData name="Huang, Po-kai" userId="be743c7d-0ad3-4a01-a6bb-e19e76bd5877" providerId="ADAL" clId="{DF8AB5B4-124D-43C8-8267-DB0E525375EE}" dt="2022-02-12T01:26:15.634" v="8"/>
          <ac:spMkLst>
            <pc:docMk/>
            <pc:sldMk cId="2228624795" sldId="632"/>
            <ac:spMk id="6" creationId="{3BE6C714-818F-4297-A9A6-14FACC60C402}"/>
          </ac:spMkLst>
        </pc:spChg>
      </pc:sldChg>
      <pc:sldChg chg="modSp mod">
        <pc:chgData name="Huang, Po-kai" userId="be743c7d-0ad3-4a01-a6bb-e19e76bd5877" providerId="ADAL" clId="{DF8AB5B4-124D-43C8-8267-DB0E525375EE}" dt="2022-02-12T01:26:21.958" v="9"/>
        <pc:sldMkLst>
          <pc:docMk/>
          <pc:sldMk cId="1714554860" sldId="633"/>
        </pc:sldMkLst>
        <pc:spChg chg="mod">
          <ac:chgData name="Huang, Po-kai" userId="be743c7d-0ad3-4a01-a6bb-e19e76bd5877" providerId="ADAL" clId="{DF8AB5B4-124D-43C8-8267-DB0E525375EE}" dt="2022-02-12T01:26:21.958" v="9"/>
          <ac:spMkLst>
            <pc:docMk/>
            <pc:sldMk cId="1714554860" sldId="633"/>
            <ac:spMk id="6" creationId="{5EA6A637-29CB-4F9E-AE3C-0AF2F796B53D}"/>
          </ac:spMkLst>
        </pc:spChg>
      </pc:sldChg>
      <pc:sldChg chg="modSp mod">
        <pc:chgData name="Huang, Po-kai" userId="be743c7d-0ad3-4a01-a6bb-e19e76bd5877" providerId="ADAL" clId="{DF8AB5B4-124D-43C8-8267-DB0E525375EE}" dt="2022-02-12T01:26:24.874" v="10"/>
        <pc:sldMkLst>
          <pc:docMk/>
          <pc:sldMk cId="1156643955" sldId="635"/>
        </pc:sldMkLst>
        <pc:spChg chg="mod">
          <ac:chgData name="Huang, Po-kai" userId="be743c7d-0ad3-4a01-a6bb-e19e76bd5877" providerId="ADAL" clId="{DF8AB5B4-124D-43C8-8267-DB0E525375EE}" dt="2022-02-12T01:26:24.874" v="10"/>
          <ac:spMkLst>
            <pc:docMk/>
            <pc:sldMk cId="1156643955" sldId="635"/>
            <ac:spMk id="6" creationId="{8A4AC383-92D1-466A-9AE9-8E76D333A076}"/>
          </ac:spMkLst>
        </pc:spChg>
      </pc:sldChg>
    </pc:docChg>
  </pc:docChgLst>
  <pc:docChgLst>
    <pc:chgData name="Huang, Po-kai" userId="be743c7d-0ad3-4a01-a6bb-e19e76bd5877" providerId="ADAL" clId="{BF429B69-4DED-4A69-A81A-B96F47FF790F}"/>
    <pc:docChg chg="undo custSel addSld modSld modMainMaster">
      <pc:chgData name="Huang, Po-kai" userId="be743c7d-0ad3-4a01-a6bb-e19e76bd5877" providerId="ADAL" clId="{BF429B69-4DED-4A69-A81A-B96F47FF790F}" dt="2021-10-14T21:18:32.327" v="127" actId="6549"/>
      <pc:docMkLst>
        <pc:docMk/>
      </pc:docMkLst>
      <pc:sldChg chg="modSp mod">
        <pc:chgData name="Huang, Po-kai" userId="be743c7d-0ad3-4a01-a6bb-e19e76bd5877" providerId="ADAL" clId="{BF429B69-4DED-4A69-A81A-B96F47FF790F}" dt="2021-10-14T21:17:57.239" v="116" actId="6549"/>
        <pc:sldMkLst>
          <pc:docMk/>
          <pc:sldMk cId="0" sldId="256"/>
        </pc:sldMkLst>
        <pc:spChg chg="mod">
          <ac:chgData name="Huang, Po-kai" userId="be743c7d-0ad3-4a01-a6bb-e19e76bd5877" providerId="ADAL" clId="{BF429B69-4DED-4A69-A81A-B96F47FF790F}" dt="2021-10-07T16:25:39.417" v="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57.239" v="116" actId="6549"/>
          <ac:spMkLst>
            <pc:docMk/>
            <pc:sldMk cId="0" sldId="256"/>
            <ac:spMk id="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5:22.103" v="1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BF429B69-4DED-4A69-A81A-B96F47FF790F}" dt="2021-10-14T21:18:06.451" v="118" actId="6549"/>
        <pc:sldMkLst>
          <pc:docMk/>
          <pc:sldMk cId="0" sldId="530"/>
        </pc:sldMkLst>
        <pc:spChg chg="mod">
          <ac:chgData name="Huang, Po-kai" userId="be743c7d-0ad3-4a01-a6bb-e19e76bd5877" providerId="ADAL" clId="{BF429B69-4DED-4A69-A81A-B96F47FF790F}" dt="2021-10-07T16:26:12.390" v="83"/>
          <ac:spMkLst>
            <pc:docMk/>
            <pc:sldMk cId="0" sldId="530"/>
            <ac:spMk id="4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8:06.451" v="118" actId="6549"/>
          <ac:spMkLst>
            <pc:docMk/>
            <pc:sldMk cId="0" sldId="530"/>
            <ac:spMk id="7" creationId="{E99BB1CA-BFE8-4BF6-AD2A-29C8B06441B8}"/>
          </ac:spMkLst>
        </pc:spChg>
      </pc:sldChg>
      <pc:sldChg chg="modSp mod">
        <pc:chgData name="Huang, Po-kai" userId="be743c7d-0ad3-4a01-a6bb-e19e76bd5877" providerId="ADAL" clId="{BF429B69-4DED-4A69-A81A-B96F47FF790F}" dt="2021-10-14T21:18:13.670" v="121" actId="6549"/>
        <pc:sldMkLst>
          <pc:docMk/>
          <pc:sldMk cId="1612213286" sldId="618"/>
        </pc:sldMkLst>
        <pc:spChg chg="mod">
          <ac:chgData name="Huang, Po-kai" userId="be743c7d-0ad3-4a01-a6bb-e19e76bd5877" providerId="ADAL" clId="{BF429B69-4DED-4A69-A81A-B96F47FF790F}" dt="2021-10-07T16:26:19.307" v="85"/>
          <ac:spMkLst>
            <pc:docMk/>
            <pc:sldMk cId="1612213286" sldId="618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13.670" v="121" actId="6549"/>
          <ac:spMkLst>
            <pc:docMk/>
            <pc:sldMk cId="1612213286" sldId="618"/>
            <ac:spMk id="8" creationId="{41CA3664-C382-4611-8574-44FF980160CE}"/>
          </ac:spMkLst>
        </pc:spChg>
      </pc:sldChg>
      <pc:sldChg chg="modSp mod">
        <pc:chgData name="Huang, Po-kai" userId="be743c7d-0ad3-4a01-a6bb-e19e76bd5877" providerId="ADAL" clId="{BF429B69-4DED-4A69-A81A-B96F47FF790F}" dt="2021-10-14T21:18:09.405" v="119" actId="6549"/>
        <pc:sldMkLst>
          <pc:docMk/>
          <pc:sldMk cId="3646253172" sldId="619"/>
        </pc:sldMkLst>
        <pc:spChg chg="mod">
          <ac:chgData name="Huang, Po-kai" userId="be743c7d-0ad3-4a01-a6bb-e19e76bd5877" providerId="ADAL" clId="{BF429B69-4DED-4A69-A81A-B96F47FF790F}" dt="2021-10-14T21:18:09.405" v="119" actId="6549"/>
          <ac:spMkLst>
            <pc:docMk/>
            <pc:sldMk cId="3646253172" sldId="619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16.187" v="84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26.053" v="125" actId="6549"/>
        <pc:sldMkLst>
          <pc:docMk/>
          <pc:sldMk cId="456689081" sldId="620"/>
        </pc:sldMkLst>
        <pc:spChg chg="mod">
          <ac:chgData name="Huang, Po-kai" userId="be743c7d-0ad3-4a01-a6bb-e19e76bd5877" providerId="ADAL" clId="{BF429B69-4DED-4A69-A81A-B96F47FF790F}" dt="2021-10-14T21:18:26.053" v="125" actId="6549"/>
          <ac:spMkLst>
            <pc:docMk/>
            <pc:sldMk cId="456689081" sldId="620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6.089" v="91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02.106" v="117" actId="6549"/>
        <pc:sldMkLst>
          <pc:docMk/>
          <pc:sldMk cId="3910328696" sldId="621"/>
        </pc:sldMkLst>
        <pc:spChg chg="mod">
          <ac:chgData name="Huang, Po-kai" userId="be743c7d-0ad3-4a01-a6bb-e19e76bd5877" providerId="ADAL" clId="{BF429B69-4DED-4A69-A81A-B96F47FF790F}" dt="2021-10-14T21:18:02.106" v="117" actId="6549"/>
          <ac:spMkLst>
            <pc:docMk/>
            <pc:sldMk cId="3910328696" sldId="621"/>
            <ac:spMk id="5" creationId="{782DBD81-0570-44B1-B993-E78DA3C3A00B}"/>
          </ac:spMkLst>
        </pc:spChg>
        <pc:spChg chg="mod">
          <ac:chgData name="Huang, Po-kai" userId="be743c7d-0ad3-4a01-a6bb-e19e76bd5877" providerId="ADAL" clId="{BF429B69-4DED-4A69-A81A-B96F47FF790F}" dt="2021-10-07T16:26:09.244" v="82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BF429B69-4DED-4A69-A81A-B96F47FF790F}" dt="2021-10-14T21:15:28.955" v="105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BF429B69-4DED-4A69-A81A-B96F47FF790F}" dt="2021-10-14T21:18:29.833" v="126" actId="6549"/>
        <pc:sldMkLst>
          <pc:docMk/>
          <pc:sldMk cId="2382947091" sldId="623"/>
        </pc:sldMkLst>
        <pc:spChg chg="mod">
          <ac:chgData name="Huang, Po-kai" userId="be743c7d-0ad3-4a01-a6bb-e19e76bd5877" providerId="ADAL" clId="{BF429B69-4DED-4A69-A81A-B96F47FF790F}" dt="2021-10-14T21:18:29.833" v="126" actId="6549"/>
          <ac:spMkLst>
            <pc:docMk/>
            <pc:sldMk cId="2382947091" sldId="623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38.864" v="92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BF429B69-4DED-4A69-A81A-B96F47FF790F}" dt="2021-10-14T21:18:17.103" v="122" actId="6549"/>
        <pc:sldMkLst>
          <pc:docMk/>
          <pc:sldMk cId="1116310346" sldId="625"/>
        </pc:sldMkLst>
        <pc:spChg chg="mod">
          <ac:chgData name="Huang, Po-kai" userId="be743c7d-0ad3-4a01-a6bb-e19e76bd5877" providerId="ADAL" clId="{BF429B69-4DED-4A69-A81A-B96F47FF790F}" dt="2021-10-14T21:18:17.103" v="122" actId="6549"/>
          <ac:spMkLst>
            <pc:docMk/>
            <pc:sldMk cId="1116310346" sldId="625"/>
            <ac:spMk id="5" creationId="{61A795A5-DFFA-4B49-B523-0E8DA14CE797}"/>
          </ac:spMkLst>
        </pc:spChg>
        <pc:spChg chg="mod">
          <ac:chgData name="Huang, Po-kai" userId="be743c7d-0ad3-4a01-a6bb-e19e76bd5877" providerId="ADAL" clId="{BF429B69-4DED-4A69-A81A-B96F47FF790F}" dt="2021-10-07T16:26:25.558" v="8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BF429B69-4DED-4A69-A81A-B96F47FF790F}" dt="2021-10-14T21:18:32.327" v="127" actId="6549"/>
        <pc:sldMkLst>
          <pc:docMk/>
          <pc:sldMk cId="1346210617" sldId="626"/>
        </pc:sldMkLst>
        <pc:spChg chg="mod">
          <ac:chgData name="Huang, Po-kai" userId="be743c7d-0ad3-4a01-a6bb-e19e76bd5877" providerId="ADAL" clId="{BF429B69-4DED-4A69-A81A-B96F47FF790F}" dt="2021-10-14T21:18:32.327" v="127" actId="6549"/>
          <ac:spMkLst>
            <pc:docMk/>
            <pc:sldMk cId="1346210617" sldId="626"/>
            <ac:spMk id="5" creationId="{F801A817-1BBA-2C43-A884-6C3C34BE2E9F}"/>
          </ac:spMkLst>
        </pc:spChg>
        <pc:spChg chg="mod">
          <ac:chgData name="Huang, Po-kai" userId="be743c7d-0ad3-4a01-a6bb-e19e76bd5877" providerId="ADAL" clId="{BF429B69-4DED-4A69-A81A-B96F47FF790F}" dt="2021-10-07T16:26:41.988" v="93"/>
          <ac:spMkLst>
            <pc:docMk/>
            <pc:sldMk cId="1346210617" sldId="626"/>
            <ac:spMk id="6" creationId="{ECA2FBB4-D08E-EB47-AC82-267620062F02}"/>
          </ac:spMkLst>
        </pc:spChg>
      </pc:sldChg>
      <pc:sldChg chg="modSp add mod">
        <pc:chgData name="Huang, Po-kai" userId="be743c7d-0ad3-4a01-a6bb-e19e76bd5877" providerId="ADAL" clId="{BF429B69-4DED-4A69-A81A-B96F47FF790F}" dt="2021-10-14T21:18:20.508" v="123" actId="6549"/>
        <pc:sldMkLst>
          <pc:docMk/>
          <pc:sldMk cId="3236193086" sldId="627"/>
        </pc:sldMkLst>
        <pc:spChg chg="mod">
          <ac:chgData name="Huang, Po-kai" userId="be743c7d-0ad3-4a01-a6bb-e19e76bd5877" providerId="ADAL" clId="{BF429B69-4DED-4A69-A81A-B96F47FF790F}" dt="2021-10-07T16:20:10.882" v="7" actId="108"/>
          <ac:spMkLst>
            <pc:docMk/>
            <pc:sldMk cId="3236193086" sldId="627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2:07.796" v="19" actId="403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29.167" v="89"/>
          <ac:spMkLst>
            <pc:docMk/>
            <pc:sldMk cId="3236193086" sldId="627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0.508" v="123" actId="6549"/>
          <ac:spMkLst>
            <pc:docMk/>
            <pc:sldMk cId="3236193086" sldId="627"/>
            <ac:spMk id="8" creationId="{41CA3664-C382-4611-8574-44FF980160CE}"/>
          </ac:spMkLst>
        </pc:spChg>
      </pc:sldChg>
      <pc:sldChg chg="modSp add mod">
        <pc:chgData name="Huang, Po-kai" userId="be743c7d-0ad3-4a01-a6bb-e19e76bd5877" providerId="ADAL" clId="{BF429B69-4DED-4A69-A81A-B96F47FF790F}" dt="2021-10-14T21:18:23.686" v="124" actId="6549"/>
        <pc:sldMkLst>
          <pc:docMk/>
          <pc:sldMk cId="3164122846" sldId="629"/>
        </pc:sldMkLst>
        <pc:spChg chg="mod">
          <ac:chgData name="Huang, Po-kai" userId="be743c7d-0ad3-4a01-a6bb-e19e76bd5877" providerId="ADAL" clId="{BF429B69-4DED-4A69-A81A-B96F47FF790F}" dt="2021-10-07T16:22:52.680" v="21" actId="20577"/>
          <ac:spMkLst>
            <pc:docMk/>
            <pc:sldMk cId="3164122846" sldId="629"/>
            <ac:spMk id="2" creationId="{F132D1B0-0D9C-432C-B428-AE7AFE9AEEF4}"/>
          </ac:spMkLst>
        </pc:spChg>
        <pc:spChg chg="mod">
          <ac:chgData name="Huang, Po-kai" userId="be743c7d-0ad3-4a01-a6bb-e19e76bd5877" providerId="ADAL" clId="{BF429B69-4DED-4A69-A81A-B96F47FF790F}" dt="2021-10-07T16:23:32.579" v="26" actId="108"/>
          <ac:spMkLst>
            <pc:docMk/>
            <pc:sldMk cId="3164122846" sldId="629"/>
            <ac:spMk id="3" creationId="{1D165AC7-E4EC-4AE6-BDBA-F236DC880E8F}"/>
          </ac:spMkLst>
        </pc:spChg>
        <pc:spChg chg="mod">
          <ac:chgData name="Huang, Po-kai" userId="be743c7d-0ad3-4a01-a6bb-e19e76bd5877" providerId="ADAL" clId="{BF429B69-4DED-4A69-A81A-B96F47FF790F}" dt="2021-10-07T16:26:31.860" v="90"/>
          <ac:spMkLst>
            <pc:docMk/>
            <pc:sldMk cId="3164122846" sldId="629"/>
            <ac:spMk id="6" creationId="{2DACFCAC-0B0F-4004-BCE6-7526408BEC95}"/>
          </ac:spMkLst>
        </pc:spChg>
        <pc:spChg chg="mod">
          <ac:chgData name="Huang, Po-kai" userId="be743c7d-0ad3-4a01-a6bb-e19e76bd5877" providerId="ADAL" clId="{BF429B69-4DED-4A69-A81A-B96F47FF790F}" dt="2021-10-14T21:18:23.686" v="124" actId="6549"/>
          <ac:spMkLst>
            <pc:docMk/>
            <pc:sldMk cId="3164122846" sldId="629"/>
            <ac:spMk id="8" creationId="{41CA3664-C382-4611-8574-44FF980160CE}"/>
          </ac:spMkLst>
        </pc:spChg>
      </pc:sldChg>
      <pc:sldMasterChg chg="modSp mod modSldLayout">
        <pc:chgData name="Huang, Po-kai" userId="be743c7d-0ad3-4a01-a6bb-e19e76bd5877" providerId="ADAL" clId="{BF429B69-4DED-4A69-A81A-B96F47FF790F}" dt="2021-10-14T21:17:49.583" v="115" actId="6549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F429B69-4DED-4A69-A81A-B96F47FF790F}" dt="2021-10-07T16:18:07.702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07T16:24:28.795" v="36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Huang, Po-kai" userId="be743c7d-0ad3-4a01-a6bb-e19e76bd5877" providerId="ADAL" clId="{BF429B69-4DED-4A69-A81A-B96F47FF790F}" dt="2021-10-14T21:17:19.075" v="106" actId="6549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Huang, Po-kai" userId="be743c7d-0ad3-4a01-a6bb-e19e76bd5877" providerId="ADAL" clId="{BF429B69-4DED-4A69-A81A-B96F47FF790F}" dt="2021-10-14T21:17:23.806" v="107" actId="6549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BF429B69-4DED-4A69-A81A-B96F47FF790F}" dt="2021-10-07T16:24:33.741" v="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23.806" v="107" actId="6549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27.500" v="108" actId="6549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BF429B69-4DED-4A69-A81A-B96F47FF790F}" dt="2021-10-14T21:17:27.500" v="108" actId="6549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07T16:24:39.391" v="5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0.691" v="109" actId="6549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BF429B69-4DED-4A69-A81A-B96F47FF790F}" dt="2021-10-07T16:24:46.775" v="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0.691" v="109" actId="6549"/>
            <ac:spMkLst>
              <pc:docMk/>
              <pc:sldMasterMk cId="0" sldId="2147483648"/>
              <pc:sldLayoutMk cId="0" sldId="2147483651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3.253" v="110" actId="6549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BF429B69-4DED-4A69-A81A-B96F47FF790F}" dt="2021-10-07T16:24:50.084" v="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3.253" v="110" actId="6549"/>
            <ac:spMkLst>
              <pc:docMk/>
              <pc:sldMasterMk cId="0" sldId="2147483648"/>
              <pc:sldLayoutMk cId="0" sldId="2147483652"/>
              <ac:spMk id="6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6.313" v="111" actId="6549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BF429B69-4DED-4A69-A81A-B96F47FF790F}" dt="2021-10-07T16:24:52.805" v="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6.313" v="111" actId="6549"/>
            <ac:spMkLst>
              <pc:docMk/>
              <pc:sldMasterMk cId="0" sldId="2147483648"/>
              <pc:sldLayoutMk cId="0" sldId="2147483653"/>
              <ac:spMk id="8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39.169" v="112" actId="654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BF429B69-4DED-4A69-A81A-B96F47FF790F}" dt="2021-10-07T16:24:55.311" v="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39.169" v="112" actId="6549"/>
            <ac:spMkLst>
              <pc:docMk/>
              <pc:sldMasterMk cId="0" sldId="2147483648"/>
              <pc:sldLayoutMk cId="0" sldId="2147483654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3.228" v="113" actId="654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BF429B69-4DED-4A69-A81A-B96F47FF790F}" dt="2021-10-07T16:24:58.055" v="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3.228" v="113" actId="6549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6.153" v="114" actId="6549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BF429B69-4DED-4A69-A81A-B96F47FF790F}" dt="2021-10-07T16:25:00.608" v="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6.153" v="114" actId="6549"/>
            <ac:spMkLst>
              <pc:docMk/>
              <pc:sldMasterMk cId="0" sldId="2147483648"/>
              <pc:sldLayoutMk cId="0" sldId="2147483658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BF429B69-4DED-4A69-A81A-B96F47FF790F}" dt="2021-10-14T21:17:49.583" v="115" actId="6549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BF429B69-4DED-4A69-A81A-B96F47FF790F}" dt="2021-10-07T16:25:03.531" v="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mod">
            <ac:chgData name="Huang, Po-kai" userId="be743c7d-0ad3-4a01-a6bb-e19e76bd5877" providerId="ADAL" clId="{BF429B69-4DED-4A69-A81A-B96F47FF790F}" dt="2021-10-14T21:17:49.583" v="115" actId="6549"/>
            <ac:spMkLst>
              <pc:docMk/>
              <pc:sldMasterMk cId="0" sldId="2147483648"/>
              <pc:sldLayoutMk cId="0" sldId="2147483659"/>
              <ac:spMk id="5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613B54EA-F3B0-482A-A9A2-546D4E7EDDAE}"/>
    <pc:docChg chg="addSld modSld">
      <pc:chgData name="Huang, Po-kai" userId="be743c7d-0ad3-4a01-a6bb-e19e76bd5877" providerId="ADAL" clId="{613B54EA-F3B0-482A-A9A2-546D4E7EDDAE}" dt="2021-10-07T16:17:01.160" v="62" actId="20577"/>
      <pc:docMkLst>
        <pc:docMk/>
      </pc:docMkLst>
      <pc:sldChg chg="modSp mod">
        <pc:chgData name="Huang, Po-kai" userId="be743c7d-0ad3-4a01-a6bb-e19e76bd5877" providerId="ADAL" clId="{613B54EA-F3B0-482A-A9A2-546D4E7EDDAE}" dt="2021-10-07T16:14:01.718" v="40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613B54EA-F3B0-482A-A9A2-546D4E7EDDAE}" dt="2021-10-07T16:14:01.718" v="40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add mod">
        <pc:chgData name="Huang, Po-kai" userId="be743c7d-0ad3-4a01-a6bb-e19e76bd5877" providerId="ADAL" clId="{613B54EA-F3B0-482A-A9A2-546D4E7EDDAE}" dt="2021-10-07T16:17:01.160" v="62" actId="20577"/>
        <pc:sldMkLst>
          <pc:docMk/>
          <pc:sldMk cId="1346210617" sldId="626"/>
        </pc:sldMkLst>
        <pc:spChg chg="mod">
          <ac:chgData name="Huang, Po-kai" userId="be743c7d-0ad3-4a01-a6bb-e19e76bd5877" providerId="ADAL" clId="{613B54EA-F3B0-482A-A9A2-546D4E7EDDAE}" dt="2021-10-07T16:16:29.389" v="48" actId="20577"/>
          <ac:spMkLst>
            <pc:docMk/>
            <pc:sldMk cId="1346210617" sldId="626"/>
            <ac:spMk id="2" creationId="{47FA1366-EADD-7D42-BE94-6510A44883AC}"/>
          </ac:spMkLst>
        </pc:spChg>
        <pc:spChg chg="mod">
          <ac:chgData name="Huang, Po-kai" userId="be743c7d-0ad3-4a01-a6bb-e19e76bd5877" providerId="ADAL" clId="{613B54EA-F3B0-482A-A9A2-546D4E7EDDAE}" dt="2021-10-07T16:17:01.160" v="62" actId="20577"/>
          <ac:spMkLst>
            <pc:docMk/>
            <pc:sldMk cId="1346210617" sldId="626"/>
            <ac:spMk id="3" creationId="{0A69CB4B-D671-8C49-953B-AAF1129E95AD}"/>
          </ac:spMkLst>
        </pc:spChg>
      </pc:sldChg>
    </pc:docChg>
  </pc:docChgLst>
  <pc:docChgLst>
    <pc:chgData name="Huang, Po-kai" userId="be743c7d-0ad3-4a01-a6bb-e19e76bd5877" providerId="ADAL" clId="{A7CAF0B5-6EE5-4FC9-AB0B-7CBB687B97CB}"/>
    <pc:docChg chg="modSld">
      <pc:chgData name="Huang, Po-kai" userId="be743c7d-0ad3-4a01-a6bb-e19e76bd5877" providerId="ADAL" clId="{A7CAF0B5-6EE5-4FC9-AB0B-7CBB687B97CB}" dt="2021-11-09T20:27:05.127" v="3" actId="20577"/>
      <pc:docMkLst>
        <pc:docMk/>
      </pc:docMkLst>
      <pc:sldChg chg="modSp mod">
        <pc:chgData name="Huang, Po-kai" userId="be743c7d-0ad3-4a01-a6bb-e19e76bd5877" providerId="ADAL" clId="{A7CAF0B5-6EE5-4FC9-AB0B-7CBB687B97CB}" dt="2021-11-09T20:27:00.997" v="1" actId="20577"/>
        <pc:sldMkLst>
          <pc:docMk/>
          <pc:sldMk cId="0" sldId="256"/>
        </pc:sldMkLst>
        <pc:spChg chg="mod">
          <ac:chgData name="Huang, Po-kai" userId="be743c7d-0ad3-4a01-a6bb-e19e76bd5877" providerId="ADAL" clId="{A7CAF0B5-6EE5-4FC9-AB0B-7CBB687B97CB}" dt="2021-11-09T20:27:00.997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7CAF0B5-6EE5-4FC9-AB0B-7CBB687B97CB}" dt="2021-11-09T20:27:05.127" v="3" actId="20577"/>
        <pc:sldMkLst>
          <pc:docMk/>
          <pc:sldMk cId="3910328696" sldId="621"/>
        </pc:sldMkLst>
        <pc:graphicFrameChg chg="modGraphic">
          <ac:chgData name="Huang, Po-kai" userId="be743c7d-0ad3-4a01-a6bb-e19e76bd5877" providerId="ADAL" clId="{A7CAF0B5-6EE5-4FC9-AB0B-7CBB687B97CB}" dt="2021-11-09T20:27:05.127" v="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</pc:docChg>
  </pc:docChgLst>
  <pc:docChgLst>
    <pc:chgData name="Huang, Po-kai" userId="be743c7d-0ad3-4a01-a6bb-e19e76bd5877" providerId="ADAL" clId="{9068652B-4564-4C71-80A6-B0B314017A5E}"/>
    <pc:docChg chg="custSel addSld delSld modSld modMainMaster">
      <pc:chgData name="Huang, Po-kai" userId="be743c7d-0ad3-4a01-a6bb-e19e76bd5877" providerId="ADAL" clId="{9068652B-4564-4C71-80A6-B0B314017A5E}" dt="2021-06-01T13:49:25.005" v="108" actId="20577"/>
      <pc:docMkLst>
        <pc:docMk/>
      </pc:docMkLst>
      <pc:sldChg chg="modSp mod">
        <pc:chgData name="Huang, Po-kai" userId="be743c7d-0ad3-4a01-a6bb-e19e76bd5877" providerId="ADAL" clId="{9068652B-4564-4C71-80A6-B0B314017A5E}" dt="2021-06-01T13:46:30.089" v="69" actId="20577"/>
        <pc:sldMkLst>
          <pc:docMk/>
          <pc:sldMk cId="0" sldId="256"/>
        </pc:sldMkLst>
        <pc:spChg chg="mod">
          <ac:chgData name="Huang, Po-kai" userId="be743c7d-0ad3-4a01-a6bb-e19e76bd5877" providerId="ADAL" clId="{9068652B-4564-4C71-80A6-B0B314017A5E}" dt="2021-06-01T13:46:30.089" v="69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9068652B-4564-4C71-80A6-B0B314017A5E}" dt="2021-06-01T13:46:26.296" v="6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9068652B-4564-4C71-80A6-B0B314017A5E}" dt="2021-06-01T13:46:06.241" v="5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8:01.115" v="100" actId="20577"/>
        <pc:sldMkLst>
          <pc:docMk/>
          <pc:sldMk cId="0" sldId="530"/>
        </pc:sldMkLst>
        <pc:spChg chg="mod">
          <ac:chgData name="Huang, Po-kai" userId="be743c7d-0ad3-4a01-a6bb-e19e76bd5877" providerId="ADAL" clId="{9068652B-4564-4C71-80A6-B0B314017A5E}" dt="2021-06-01T13:48:01.115" v="100" actId="20577"/>
          <ac:spMkLst>
            <pc:docMk/>
            <pc:sldMk cId="0" sldId="530"/>
            <ac:spMk id="4" creationId="{00000000-0000-0000-0000-000000000000}"/>
          </ac:spMkLst>
        </pc:spChg>
      </pc:sldChg>
      <pc:sldChg chg="modSp">
        <pc:chgData name="Huang, Po-kai" userId="be743c7d-0ad3-4a01-a6bb-e19e76bd5877" providerId="ADAL" clId="{9068652B-4564-4C71-80A6-B0B314017A5E}" dt="2021-06-01T13:48:10.323" v="105"/>
        <pc:sldMkLst>
          <pc:docMk/>
          <pc:sldMk cId="1612213286" sldId="618"/>
        </pc:sldMkLst>
        <pc:spChg chg="mod">
          <ac:chgData name="Huang, Po-kai" userId="be743c7d-0ad3-4a01-a6bb-e19e76bd5877" providerId="ADAL" clId="{9068652B-4564-4C71-80A6-B0B314017A5E}" dt="2021-06-01T13:48:10.323" v="105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9068652B-4564-4C71-80A6-B0B314017A5E}" dt="2021-06-01T13:48:06.028" v="104" actId="20577"/>
        <pc:sldMkLst>
          <pc:docMk/>
          <pc:sldMk cId="3646253172" sldId="619"/>
        </pc:sldMkLst>
        <pc:spChg chg="mod">
          <ac:chgData name="Huang, Po-kai" userId="be743c7d-0ad3-4a01-a6bb-e19e76bd5877" providerId="ADAL" clId="{9068652B-4564-4C71-80A6-B0B314017A5E}" dt="2021-06-01T13:48:06.028" v="104" actId="20577"/>
          <ac:spMkLst>
            <pc:docMk/>
            <pc:sldMk cId="3646253172" sldId="619"/>
            <ac:spMk id="6" creationId="{ECA2FBB4-D08E-EB47-AC82-267620062F02}"/>
          </ac:spMkLst>
        </pc:spChg>
      </pc:sldChg>
      <pc:sldChg chg="modSp">
        <pc:chgData name="Huang, Po-kai" userId="be743c7d-0ad3-4a01-a6bb-e19e76bd5877" providerId="ADAL" clId="{9068652B-4564-4C71-80A6-B0B314017A5E}" dt="2021-06-01T13:48:13.119" v="106"/>
        <pc:sldMkLst>
          <pc:docMk/>
          <pc:sldMk cId="456689081" sldId="620"/>
        </pc:sldMkLst>
        <pc:spChg chg="mod">
          <ac:chgData name="Huang, Po-kai" userId="be743c7d-0ad3-4a01-a6bb-e19e76bd5877" providerId="ADAL" clId="{9068652B-4564-4C71-80A6-B0B314017A5E}" dt="2021-06-01T13:48:13.119" v="106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9068652B-4564-4C71-80A6-B0B314017A5E}" dt="2021-06-01T13:49:25.005" v="108" actId="20577"/>
        <pc:sldMkLst>
          <pc:docMk/>
          <pc:sldMk cId="3910328696" sldId="621"/>
        </pc:sldMkLst>
        <pc:spChg chg="mod">
          <ac:chgData name="Huang, Po-kai" userId="be743c7d-0ad3-4a01-a6bb-e19e76bd5877" providerId="ADAL" clId="{9068652B-4564-4C71-80A6-B0B314017A5E}" dt="2021-06-01T13:46:46.607" v="73" actId="20577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9068652B-4564-4C71-80A6-B0B314017A5E}" dt="2021-06-01T13:49:25.005" v="108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9068652B-4564-4C71-80A6-B0B314017A5E}" dt="2021-06-01T13:47:34.300" v="95" actId="20577"/>
        <pc:sldMkLst>
          <pc:docMk/>
          <pc:sldMk cId="2382947091" sldId="623"/>
        </pc:sldMkLst>
        <pc:spChg chg="mod">
          <ac:chgData name="Huang, Po-kai" userId="be743c7d-0ad3-4a01-a6bb-e19e76bd5877" providerId="ADAL" clId="{9068652B-4564-4C71-80A6-B0B314017A5E}" dt="2021-06-01T13:45:13.492" v="57" actId="313"/>
          <ac:spMkLst>
            <pc:docMk/>
            <pc:sldMk cId="2382947091" sldId="623"/>
            <ac:spMk id="3" creationId="{0A69CB4B-D671-8C49-953B-AAF1129E95AD}"/>
          </ac:spMkLst>
        </pc:spChg>
        <pc:spChg chg="mod">
          <ac:chgData name="Huang, Po-kai" userId="be743c7d-0ad3-4a01-a6bb-e19e76bd5877" providerId="ADAL" clId="{9068652B-4564-4C71-80A6-B0B314017A5E}" dt="2021-06-01T13:47:34.300" v="95" actId="20577"/>
          <ac:spMkLst>
            <pc:docMk/>
            <pc:sldMk cId="2382947091" sldId="623"/>
            <ac:spMk id="6" creationId="{ECA2FBB4-D08E-EB47-AC82-267620062F02}"/>
          </ac:spMkLst>
        </pc:spChg>
      </pc:sldChg>
      <pc:sldChg chg="new del">
        <pc:chgData name="Huang, Po-kai" userId="be743c7d-0ad3-4a01-a6bb-e19e76bd5877" providerId="ADAL" clId="{9068652B-4564-4C71-80A6-B0B314017A5E}" dt="2021-06-01T13:48:18.253" v="107" actId="47"/>
        <pc:sldMkLst>
          <pc:docMk/>
          <pc:sldMk cId="151307697" sldId="624"/>
        </pc:sldMkLst>
      </pc:sldChg>
      <pc:sldChg chg="new del">
        <pc:chgData name="Huang, Po-kai" userId="be743c7d-0ad3-4a01-a6bb-e19e76bd5877" providerId="ADAL" clId="{9068652B-4564-4C71-80A6-B0B314017A5E}" dt="2021-06-01T13:47:30.239" v="91" actId="47"/>
        <pc:sldMkLst>
          <pc:docMk/>
          <pc:sldMk cId="1392853266" sldId="624"/>
        </pc:sldMkLst>
      </pc:sldChg>
      <pc:sldMasterChg chg="modSp mod modSldLayout">
        <pc:chgData name="Huang, Po-kai" userId="be743c7d-0ad3-4a01-a6bb-e19e76bd5877" providerId="ADAL" clId="{9068652B-4564-4C71-80A6-B0B314017A5E}" dt="2021-06-01T13:47:13.997" v="8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9068652B-4564-4C71-80A6-B0B314017A5E}" dt="2021-06-01T13:47:07.554" v="8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9068652B-4564-4C71-80A6-B0B314017A5E}" dt="2021-06-01T13:47:03.559" v="81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9068652B-4564-4C71-80A6-B0B314017A5E}" dt="2021-06-01T13:47:03.559" v="8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6:58.213" v="77" actId="20577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9068652B-4564-4C71-80A6-B0B314017A5E}" dt="2021-06-01T13:46:58.213" v="77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9068652B-4564-4C71-80A6-B0B314017A5E}" dt="2021-06-01T13:47:13.997" v="89" actId="20577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9068652B-4564-4C71-80A6-B0B314017A5E}" dt="2021-06-01T13:47:13.997" v="89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5180E45D-9F72-484B-8953-9573C28CE5D6}"/>
    <pc:docChg chg="undo custSel modSld modMainMaster">
      <pc:chgData name="Huang, Po-kai" userId="be743c7d-0ad3-4a01-a6bb-e19e76bd5877" providerId="ADAL" clId="{5180E45D-9F72-484B-8953-9573C28CE5D6}" dt="2021-08-12T17:56:34.361" v="53" actId="20577"/>
      <pc:docMkLst>
        <pc:docMk/>
      </pc:docMkLst>
      <pc:sldChg chg="modSp mod">
        <pc:chgData name="Huang, Po-kai" userId="be743c7d-0ad3-4a01-a6bb-e19e76bd5877" providerId="ADAL" clId="{5180E45D-9F72-484B-8953-9573C28CE5D6}" dt="2021-08-12T17:56:34.361" v="53" actId="20577"/>
        <pc:sldMkLst>
          <pc:docMk/>
          <pc:sldMk cId="0" sldId="256"/>
        </pc:sldMkLst>
        <pc:spChg chg="mod">
          <ac:chgData name="Huang, Po-kai" userId="be743c7d-0ad3-4a01-a6bb-e19e76bd5877" providerId="ADAL" clId="{5180E45D-9F72-484B-8953-9573C28CE5D6}" dt="2021-08-12T17:55:10.859" v="38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5180E45D-9F72-484B-8953-9573C28CE5D6}" dt="2021-08-12T17:56:34.361" v="5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18.514" v="40"/>
        <pc:sldMkLst>
          <pc:docMk/>
          <pc:sldMk cId="0" sldId="530"/>
        </pc:sldMkLst>
        <pc:spChg chg="mod">
          <ac:chgData name="Huang, Po-kai" userId="be743c7d-0ad3-4a01-a6bb-e19e76bd5877" providerId="ADAL" clId="{5180E45D-9F72-484B-8953-9573C28CE5D6}" dt="2021-08-12T17:55:18.514" v="40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5180E45D-9F72-484B-8953-9573C28CE5D6}" dt="2021-08-12T17:55:24.904" v="42"/>
        <pc:sldMkLst>
          <pc:docMk/>
          <pc:sldMk cId="1612213286" sldId="618"/>
        </pc:sldMkLst>
        <pc:spChg chg="mod">
          <ac:chgData name="Huang, Po-kai" userId="be743c7d-0ad3-4a01-a6bb-e19e76bd5877" providerId="ADAL" clId="{5180E45D-9F72-484B-8953-9573C28CE5D6}" dt="2021-08-12T17:55:24.904" v="42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5180E45D-9F72-484B-8953-9573C28CE5D6}" dt="2021-08-12T17:55:22.093" v="41"/>
        <pc:sldMkLst>
          <pc:docMk/>
          <pc:sldMk cId="3646253172" sldId="619"/>
        </pc:sldMkLst>
        <pc:spChg chg="mod">
          <ac:chgData name="Huang, Po-kai" userId="be743c7d-0ad3-4a01-a6bb-e19e76bd5877" providerId="ADAL" clId="{5180E45D-9F72-484B-8953-9573C28CE5D6}" dt="2021-08-12T17:55:22.093" v="41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31.266" v="44"/>
        <pc:sldMkLst>
          <pc:docMk/>
          <pc:sldMk cId="456689081" sldId="620"/>
        </pc:sldMkLst>
        <pc:spChg chg="mod">
          <ac:chgData name="Huang, Po-kai" userId="be743c7d-0ad3-4a01-a6bb-e19e76bd5877" providerId="ADAL" clId="{5180E45D-9F72-484B-8953-9573C28CE5D6}" dt="2021-08-12T17:55:31.266" v="44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14.525" v="39"/>
        <pc:sldMkLst>
          <pc:docMk/>
          <pc:sldMk cId="3910328696" sldId="621"/>
        </pc:sldMkLst>
        <pc:spChg chg="mod">
          <ac:chgData name="Huang, Po-kai" userId="be743c7d-0ad3-4a01-a6bb-e19e76bd5877" providerId="ADAL" clId="{5180E45D-9F72-484B-8953-9573C28CE5D6}" dt="2021-08-12T17:55:14.525" v="39"/>
          <ac:spMkLst>
            <pc:docMk/>
            <pc:sldMk cId="3910328696" sldId="621"/>
            <ac:spMk id="6" creationId="{9526EB81-E78D-415F-A743-37548E42B86B}"/>
          </ac:spMkLst>
        </pc:spChg>
        <pc:graphicFrameChg chg="modGraphic">
          <ac:chgData name="Huang, Po-kai" userId="be743c7d-0ad3-4a01-a6bb-e19e76bd5877" providerId="ADAL" clId="{5180E45D-9F72-484B-8953-9573C28CE5D6}" dt="2021-08-12T17:52:38.734" v="1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5180E45D-9F72-484B-8953-9573C28CE5D6}" dt="2021-08-12T17:55:36.765" v="47"/>
        <pc:sldMkLst>
          <pc:docMk/>
          <pc:sldMk cId="2382947091" sldId="623"/>
        </pc:sldMkLst>
        <pc:spChg chg="mod">
          <ac:chgData name="Huang, Po-kai" userId="be743c7d-0ad3-4a01-a6bb-e19e76bd5877" providerId="ADAL" clId="{5180E45D-9F72-484B-8953-9573C28CE5D6}" dt="2021-08-12T17:55:36.765" v="47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5180E45D-9F72-484B-8953-9573C28CE5D6}" dt="2021-08-12T17:55:28.098" v="43"/>
        <pc:sldMkLst>
          <pc:docMk/>
          <pc:sldMk cId="1116310346" sldId="625"/>
        </pc:sldMkLst>
        <pc:spChg chg="mod">
          <ac:chgData name="Huang, Po-kai" userId="be743c7d-0ad3-4a01-a6bb-e19e76bd5877" providerId="ADAL" clId="{5180E45D-9F72-484B-8953-9573C28CE5D6}" dt="2021-08-12T17:55:28.098" v="43"/>
          <ac:spMkLst>
            <pc:docMk/>
            <pc:sldMk cId="1116310346" sldId="625"/>
            <ac:spMk id="6" creationId="{BC766868-C5C8-41A5-8BFE-B2BE7C024FC0}"/>
          </ac:spMkLst>
        </pc:spChg>
      </pc:sldChg>
      <pc:sldMasterChg chg="modSp mod modSldLayout">
        <pc:chgData name="Huang, Po-kai" userId="be743c7d-0ad3-4a01-a6bb-e19e76bd5877" providerId="ADAL" clId="{5180E45D-9F72-484B-8953-9573C28CE5D6}" dt="2021-08-12T17:55:06.946" v="3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180E45D-9F72-484B-8953-9573C28CE5D6}" dt="2021-08-12T17:54:00.683" v="27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5180E45D-9F72-484B-8953-9573C28CE5D6}" dt="2021-08-12T17:53:54.887" v="20" actId="20577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5180E45D-9F72-484B-8953-9573C28CE5D6}" dt="2021-08-12T17:53:54.887" v="20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4.728" v="28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5180E45D-9F72-484B-8953-9573C28CE5D6}" dt="2021-08-12T17:54:24.728" v="2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28.356" v="30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5180E45D-9F72-484B-8953-9573C28CE5D6}" dt="2021-08-12T17:54:28.356" v="3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34.357" v="31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5180E45D-9F72-484B-8953-9573C28CE5D6}" dt="2021-08-12T17:54:34.357" v="3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1.339" v="32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5180E45D-9F72-484B-8953-9573C28CE5D6}" dt="2021-08-12T17:54:51.339" v="3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4.194" v="33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5180E45D-9F72-484B-8953-9573C28CE5D6}" dt="2021-08-12T17:54:54.194" v="3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4:57.750" v="35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5180E45D-9F72-484B-8953-9573C28CE5D6}" dt="2021-08-12T17:54:57.750" v="3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2.260" v="36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5180E45D-9F72-484B-8953-9573C28CE5D6}" dt="2021-08-12T17:55:02.260" v="3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5180E45D-9F72-484B-8953-9573C28CE5D6}" dt="2021-08-12T17:55:06.946" v="37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5180E45D-9F72-484B-8953-9573C28CE5D6}" dt="2021-08-12T17:55:06.946" v="3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AB91B299-E6CD-42AC-A8C7-FD6C6A33C0BA}"/>
    <pc:docChg chg="custSel modSld modMainMaster">
      <pc:chgData name="Huang, Po-kai" userId="be743c7d-0ad3-4a01-a6bb-e19e76bd5877" providerId="ADAL" clId="{AB91B299-E6CD-42AC-A8C7-FD6C6A33C0BA}" dt="2022-02-12T01:25:12.417" v="261"/>
      <pc:docMkLst>
        <pc:docMk/>
      </pc:docMkLst>
      <pc:sldChg chg="modSp mod">
        <pc:chgData name="Huang, Po-kai" userId="be743c7d-0ad3-4a01-a6bb-e19e76bd5877" providerId="ADAL" clId="{AB91B299-E6CD-42AC-A8C7-FD6C6A33C0BA}" dt="2022-02-12T01:24:09.788" v="251" actId="20577"/>
        <pc:sldMkLst>
          <pc:docMk/>
          <pc:sldMk cId="0" sldId="256"/>
        </pc:sldMkLst>
        <pc:spChg chg="mod">
          <ac:chgData name="Huang, Po-kai" userId="be743c7d-0ad3-4a01-a6bb-e19e76bd5877" providerId="ADAL" clId="{AB91B299-E6CD-42AC-A8C7-FD6C6A33C0BA}" dt="2022-02-12T01:24:09.788" v="25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3:58.301" v="24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Huang, Po-kai" userId="be743c7d-0ad3-4a01-a6bb-e19e76bd5877" providerId="ADAL" clId="{AB91B299-E6CD-42AC-A8C7-FD6C6A33C0BA}" dt="2022-02-12T01:22:45.092" v="231" actId="20577"/>
        <pc:sldMkLst>
          <pc:docMk/>
          <pc:sldMk cId="3910328696" sldId="621"/>
        </pc:sldMkLst>
        <pc:graphicFrameChg chg="mod modGraphic">
          <ac:chgData name="Huang, Po-kai" userId="be743c7d-0ad3-4a01-a6bb-e19e76bd5877" providerId="ADAL" clId="{AB91B299-E6CD-42AC-A8C7-FD6C6A33C0BA}" dt="2022-02-12T01:22:45.092" v="231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AB91B299-E6CD-42AC-A8C7-FD6C6A33C0BA}" dt="2022-02-10T15:22:00.735" v="151" actId="20577"/>
        <pc:sldMkLst>
          <pc:docMk/>
          <pc:sldMk cId="2228624795" sldId="632"/>
        </pc:sldMkLst>
        <pc:spChg chg="mod">
          <ac:chgData name="Huang, Po-kai" userId="be743c7d-0ad3-4a01-a6bb-e19e76bd5877" providerId="ADAL" clId="{AB91B299-E6CD-42AC-A8C7-FD6C6A33C0BA}" dt="2022-02-10T15:20:05.990" v="87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AB91B299-E6CD-42AC-A8C7-FD6C6A33C0BA}" dt="2022-02-10T15:22:00.735" v="151" actId="20577"/>
          <ac:spMkLst>
            <pc:docMk/>
            <pc:sldMk cId="2228624795" sldId="632"/>
            <ac:spMk id="3" creationId="{59ECEECA-7EC1-493B-BEB5-5DD0BBBFD6BF}"/>
          </ac:spMkLst>
        </pc:spChg>
      </pc:sldChg>
      <pc:sldChg chg="modSp mod">
        <pc:chgData name="Huang, Po-kai" userId="be743c7d-0ad3-4a01-a6bb-e19e76bd5877" providerId="ADAL" clId="{AB91B299-E6CD-42AC-A8C7-FD6C6A33C0BA}" dt="2022-02-10T15:23:18.601" v="171" actId="108"/>
        <pc:sldMkLst>
          <pc:docMk/>
          <pc:sldMk cId="1156643955" sldId="635"/>
        </pc:sldMkLst>
        <pc:spChg chg="mod">
          <ac:chgData name="Huang, Po-kai" userId="be743c7d-0ad3-4a01-a6bb-e19e76bd5877" providerId="ADAL" clId="{AB91B299-E6CD-42AC-A8C7-FD6C6A33C0BA}" dt="2022-02-10T15:23:18.601" v="171" actId="108"/>
          <ac:spMkLst>
            <pc:docMk/>
            <pc:sldMk cId="1156643955" sldId="635"/>
            <ac:spMk id="3" creationId="{9FDF0B1E-F3A0-4BC6-A22A-D28E10267211}"/>
          </ac:spMkLst>
        </pc:spChg>
      </pc:sldChg>
      <pc:sldMasterChg chg="modSp mod modSldLayout">
        <pc:chgData name="Huang, Po-kai" userId="be743c7d-0ad3-4a01-a6bb-e19e76bd5877" providerId="ADAL" clId="{AB91B299-E6CD-42AC-A8C7-FD6C6A33C0BA}" dt="2022-02-12T01:25:12.417" v="261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B91B299-E6CD-42AC-A8C7-FD6C6A33C0BA}" dt="2022-02-10T15:15:09.431" v="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AB91B299-E6CD-42AC-A8C7-FD6C6A33C0BA}" dt="2022-02-12T01:24:30.230" v="253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AB91B299-E6CD-42AC-A8C7-FD6C6A33C0BA}" dt="2022-02-12T01:24:26.640" v="252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AB91B299-E6CD-42AC-A8C7-FD6C6A33C0BA}" dt="2022-02-12T01:24:26.640" v="25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47.210" v="254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AB91B299-E6CD-42AC-A8C7-FD6C6A33C0BA}" dt="2022-02-12T01:24:47.210" v="254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4.785" v="255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AB91B299-E6CD-42AC-A8C7-FD6C6A33C0BA}" dt="2022-02-12T01:24:54.785" v="25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4:57.590" v="256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AB91B299-E6CD-42AC-A8C7-FD6C6A33C0BA}" dt="2022-02-12T01:24:57.590" v="256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0.352" v="257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AB91B299-E6CD-42AC-A8C7-FD6C6A33C0BA}" dt="2022-02-12T01:25:00.352" v="25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3.072" v="258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AB91B299-E6CD-42AC-A8C7-FD6C6A33C0BA}" dt="2022-02-12T01:25:03.072" v="25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6.785" v="259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AB91B299-E6CD-42AC-A8C7-FD6C6A33C0BA}" dt="2022-02-12T01:25:06.785" v="25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09.468" v="260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AB91B299-E6CD-42AC-A8C7-FD6C6A33C0BA}" dt="2022-02-12T01:25:09.468" v="26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AB91B299-E6CD-42AC-A8C7-FD6C6A33C0BA}" dt="2022-02-12T01:25:12.417" v="261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AB91B299-E6CD-42AC-A8C7-FD6C6A33C0BA}" dt="2022-02-12T01:25:12.417" v="26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Huang, Po-kai" userId="be743c7d-0ad3-4a01-a6bb-e19e76bd5877" providerId="ADAL" clId="{8AABE4A9-7C3A-4CA6-8F62-353A89C9B92F}"/>
    <pc:docChg chg="undo custSel addSld delSld modSld modMainMaster">
      <pc:chgData name="Huang, Po-kai" userId="be743c7d-0ad3-4a01-a6bb-e19e76bd5877" providerId="ADAL" clId="{8AABE4A9-7C3A-4CA6-8F62-353A89C9B92F}" dt="2021-05-21T22:15:44.654" v="395" actId="20577"/>
      <pc:docMkLst>
        <pc:docMk/>
      </pc:docMkLst>
      <pc:sldChg chg="modSp mod">
        <pc:chgData name="Huang, Po-kai" userId="be743c7d-0ad3-4a01-a6bb-e19e76bd5877" providerId="ADAL" clId="{8AABE4A9-7C3A-4CA6-8F62-353A89C9B92F}" dt="2021-05-21T22:15:44.654" v="395" actId="20577"/>
        <pc:sldMkLst>
          <pc:docMk/>
          <pc:sldMk cId="0" sldId="256"/>
        </pc:sldMkLst>
        <pc:spChg chg="mod">
          <ac:chgData name="Huang, Po-kai" userId="be743c7d-0ad3-4a01-a6bb-e19e76bd5877" providerId="ADAL" clId="{8AABE4A9-7C3A-4CA6-8F62-353A89C9B92F}" dt="2021-05-21T22:15:44.654" v="39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Huang, Po-kai" userId="be743c7d-0ad3-4a01-a6bb-e19e76bd5877" providerId="ADAL" clId="{8AABE4A9-7C3A-4CA6-8F62-353A89C9B92F}" dt="2021-05-21T22:13:25.928" v="38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Huang, Po-kai" userId="be743c7d-0ad3-4a01-a6bb-e19e76bd5877" providerId="ADAL" clId="{8AABE4A9-7C3A-4CA6-8F62-353A89C9B92F}" dt="2021-05-21T22:12:45.436" v="386" actId="20577"/>
        <pc:sldMkLst>
          <pc:docMk/>
          <pc:sldMk cId="1612213286" sldId="618"/>
        </pc:sldMkLst>
        <pc:spChg chg="mod">
          <ac:chgData name="Huang, Po-kai" userId="be743c7d-0ad3-4a01-a6bb-e19e76bd5877" providerId="ADAL" clId="{8AABE4A9-7C3A-4CA6-8F62-353A89C9B92F}" dt="2021-05-21T22:12:45.436" v="386" actId="20577"/>
          <ac:spMkLst>
            <pc:docMk/>
            <pc:sldMk cId="1612213286" sldId="618"/>
            <ac:spMk id="3" creationId="{1D165AC7-E4EC-4AE6-BDBA-F236DC880E8F}"/>
          </ac:spMkLst>
        </pc:spChg>
      </pc:sldChg>
      <pc:sldChg chg="addSp delSp modSp new mod">
        <pc:chgData name="Huang, Po-kai" userId="be743c7d-0ad3-4a01-a6bb-e19e76bd5877" providerId="ADAL" clId="{8AABE4A9-7C3A-4CA6-8F62-353A89C9B92F}" dt="2021-05-21T22:08:29.306" v="323" actId="20577"/>
        <pc:sldMkLst>
          <pc:docMk/>
          <pc:sldMk cId="3910328696" sldId="621"/>
        </pc:sldMkLst>
        <pc:spChg chg="mod">
          <ac:chgData name="Huang, Po-kai" userId="be743c7d-0ad3-4a01-a6bb-e19e76bd5877" providerId="ADAL" clId="{8AABE4A9-7C3A-4CA6-8F62-353A89C9B92F}" dt="2021-05-21T21:53:47.550" v="17" actId="20577"/>
          <ac:spMkLst>
            <pc:docMk/>
            <pc:sldMk cId="3910328696" sldId="621"/>
            <ac:spMk id="2" creationId="{391BD213-037F-4259-96A1-752314BEF161}"/>
          </ac:spMkLst>
        </pc:spChg>
        <pc:spChg chg="del">
          <ac:chgData name="Huang, Po-kai" userId="be743c7d-0ad3-4a01-a6bb-e19e76bd5877" providerId="ADAL" clId="{8AABE4A9-7C3A-4CA6-8F62-353A89C9B92F}" dt="2021-05-21T21:53:56.842" v="18" actId="3680"/>
          <ac:spMkLst>
            <pc:docMk/>
            <pc:sldMk cId="3910328696" sldId="621"/>
            <ac:spMk id="3" creationId="{CF43354F-D601-468F-95BC-065AD654DF23}"/>
          </ac:spMkLst>
        </pc:spChg>
        <pc:graphicFrameChg chg="add mod ord modGraphic">
          <ac:chgData name="Huang, Po-kai" userId="be743c7d-0ad3-4a01-a6bb-e19e76bd5877" providerId="ADAL" clId="{8AABE4A9-7C3A-4CA6-8F62-353A89C9B92F}" dt="2021-05-21T22:08:29.306" v="323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new del mod">
        <pc:chgData name="Huang, Po-kai" userId="be743c7d-0ad3-4a01-a6bb-e19e76bd5877" providerId="ADAL" clId="{8AABE4A9-7C3A-4CA6-8F62-353A89C9B92F}" dt="2021-05-21T22:04:37.294" v="229" actId="47"/>
        <pc:sldMkLst>
          <pc:docMk/>
          <pc:sldMk cId="1317428859" sldId="622"/>
        </pc:sldMkLst>
        <pc:spChg chg="mod">
          <ac:chgData name="Huang, Po-kai" userId="be743c7d-0ad3-4a01-a6bb-e19e76bd5877" providerId="ADAL" clId="{8AABE4A9-7C3A-4CA6-8F62-353A89C9B92F}" dt="2021-05-21T22:04:18.875" v="227" actId="21"/>
          <ac:spMkLst>
            <pc:docMk/>
            <pc:sldMk cId="1317428859" sldId="622"/>
            <ac:spMk id="3" creationId="{3DC9D36C-21BF-4CF3-841F-4F74AF708606}"/>
          </ac:spMkLst>
        </pc:spChg>
      </pc:sldChg>
      <pc:sldChg chg="modSp add mod">
        <pc:chgData name="Huang, Po-kai" userId="be743c7d-0ad3-4a01-a6bb-e19e76bd5877" providerId="ADAL" clId="{8AABE4A9-7C3A-4CA6-8F62-353A89C9B92F}" dt="2021-05-21T22:10:36.172" v="354" actId="20577"/>
        <pc:sldMkLst>
          <pc:docMk/>
          <pc:sldMk cId="2382947091" sldId="623"/>
        </pc:sldMkLst>
        <pc:spChg chg="mod">
          <ac:chgData name="Huang, Po-kai" userId="be743c7d-0ad3-4a01-a6bb-e19e76bd5877" providerId="ADAL" clId="{8AABE4A9-7C3A-4CA6-8F62-353A89C9B92F}" dt="2021-05-21T22:05:05.599" v="231"/>
          <ac:spMkLst>
            <pc:docMk/>
            <pc:sldMk cId="2382947091" sldId="623"/>
            <ac:spMk id="2" creationId="{47FA1366-EADD-7D42-BE94-6510A44883AC}"/>
          </ac:spMkLst>
        </pc:spChg>
        <pc:spChg chg="mod">
          <ac:chgData name="Huang, Po-kai" userId="be743c7d-0ad3-4a01-a6bb-e19e76bd5877" providerId="ADAL" clId="{8AABE4A9-7C3A-4CA6-8F62-353A89C9B92F}" dt="2021-05-21T22:10:36.172" v="354" actId="20577"/>
          <ac:spMkLst>
            <pc:docMk/>
            <pc:sldMk cId="2382947091" sldId="623"/>
            <ac:spMk id="3" creationId="{0A69CB4B-D671-8C49-953B-AAF1129E95AD}"/>
          </ac:spMkLst>
        </pc:spChg>
      </pc:sldChg>
      <pc:sldMasterChg chg="modSp mod">
        <pc:chgData name="Huang, Po-kai" userId="be743c7d-0ad3-4a01-a6bb-e19e76bd5877" providerId="ADAL" clId="{8AABE4A9-7C3A-4CA6-8F62-353A89C9B92F}" dt="2021-05-21T22:05:39.589" v="234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AABE4A9-7C3A-4CA6-8F62-353A89C9B92F}" dt="2021-05-21T22:05:39.589" v="23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Huang, Po-kai" userId="be743c7d-0ad3-4a01-a6bb-e19e76bd5877" providerId="ADAL" clId="{6F8D4934-F4B4-49F1-A558-5250D2AB75D1}"/>
    <pc:docChg chg="undo custSel addSld delSld modSld sldOrd modMainMaster">
      <pc:chgData name="Huang, Po-kai" userId="be743c7d-0ad3-4a01-a6bb-e19e76bd5877" providerId="ADAL" clId="{6F8D4934-F4B4-49F1-A558-5250D2AB75D1}" dt="2021-11-01T22:30:20.621" v="290" actId="255"/>
      <pc:docMkLst>
        <pc:docMk/>
      </pc:docMkLst>
      <pc:sldChg chg="modSp mod">
        <pc:chgData name="Huang, Po-kai" userId="be743c7d-0ad3-4a01-a6bb-e19e76bd5877" providerId="ADAL" clId="{6F8D4934-F4B4-49F1-A558-5250D2AB75D1}" dt="2021-11-01T22:22:18.695" v="154" actId="20577"/>
        <pc:sldMkLst>
          <pc:docMk/>
          <pc:sldMk cId="0" sldId="256"/>
        </pc:sldMkLst>
        <pc:spChg chg="mod">
          <ac:chgData name="Huang, Po-kai" userId="be743c7d-0ad3-4a01-a6bb-e19e76bd5877" providerId="ADAL" clId="{6F8D4934-F4B4-49F1-A558-5250D2AB75D1}" dt="2021-11-01T22:19:02.189" v="133"/>
          <ac:spMkLst>
            <pc:docMk/>
            <pc:sldMk cId="0" sldId="256"/>
            <ac:spMk id="6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22:18.695" v="15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Huang, Po-kai" userId="be743c7d-0ad3-4a01-a6bb-e19e76bd5877" providerId="ADAL" clId="{6F8D4934-F4B4-49F1-A558-5250D2AB75D1}" dt="2021-11-01T22:19:59.343" v="148"/>
        <pc:sldMkLst>
          <pc:docMk/>
          <pc:sldMk cId="626888496" sldId="262"/>
        </pc:sldMkLst>
        <pc:spChg chg="mod">
          <ac:chgData name="Huang, Po-kai" userId="be743c7d-0ad3-4a01-a6bb-e19e76bd5877" providerId="ADAL" clId="{6F8D4934-F4B4-49F1-A558-5250D2AB75D1}" dt="2021-10-14T22:42:25.506" v="28" actId="20577"/>
          <ac:spMkLst>
            <pc:docMk/>
            <pc:sldMk cId="626888496" sldId="262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9:59.343" v="148"/>
          <ac:spMkLst>
            <pc:docMk/>
            <pc:sldMk cId="626888496" sldId="262"/>
            <ac:spMk id="4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7:27.875" v="44" actId="20577"/>
          <ac:spMkLst>
            <pc:docMk/>
            <pc:sldMk cId="626888496" sldId="26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6:57.305" v="43" actId="20577"/>
          <ac:spMkLst>
            <pc:docMk/>
            <pc:sldMk cId="626888496" sldId="262"/>
            <ac:spMk id="9218" creationId="{00000000-0000-0000-0000-000000000000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1:58.560" v="70" actId="47"/>
        <pc:sldMkLst>
          <pc:docMk/>
          <pc:sldMk cId="1665682825" sldId="332"/>
        </pc:sldMkLst>
        <pc:spChg chg="mod">
          <ac:chgData name="Huang, Po-kai" userId="be743c7d-0ad3-4a01-a6bb-e19e76bd5877" providerId="ADAL" clId="{6F8D4934-F4B4-49F1-A558-5250D2AB75D1}" dt="2021-10-14T22:51:14.505" v="61"/>
          <ac:spMkLst>
            <pc:docMk/>
            <pc:sldMk cId="1665682825" sldId="332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1:33.891" v="66" actId="21"/>
          <ac:spMkLst>
            <pc:docMk/>
            <pc:sldMk cId="1665682825" sldId="332"/>
            <ac:spMk id="9" creationId="{8F6E87B3-5DAF-7B45-882E-42CBF329C96D}"/>
          </ac:spMkLst>
        </pc:spChg>
      </pc:sldChg>
      <pc:sldChg chg="delSp modSp add del mod">
        <pc:chgData name="Huang, Po-kai" userId="be743c7d-0ad3-4a01-a6bb-e19e76bd5877" providerId="ADAL" clId="{6F8D4934-F4B4-49F1-A558-5250D2AB75D1}" dt="2021-10-14T22:51:00.942" v="59" actId="47"/>
        <pc:sldMkLst>
          <pc:docMk/>
          <pc:sldMk cId="2848040844" sldId="333"/>
        </pc:sldMkLst>
        <pc:spChg chg="mod">
          <ac:chgData name="Huang, Po-kai" userId="be743c7d-0ad3-4a01-a6bb-e19e76bd5877" providerId="ADAL" clId="{6F8D4934-F4B4-49F1-A558-5250D2AB75D1}" dt="2021-10-14T22:49:23.691" v="50" actId="20577"/>
          <ac:spMkLst>
            <pc:docMk/>
            <pc:sldMk cId="2848040844" sldId="333"/>
            <ac:spMk id="2" creationId="{00000000-0000-0000-0000-000000000000}"/>
          </ac:spMkLst>
        </pc:spChg>
        <pc:spChg chg="del mod">
          <ac:chgData name="Huang, Po-kai" userId="be743c7d-0ad3-4a01-a6bb-e19e76bd5877" providerId="ADAL" clId="{6F8D4934-F4B4-49F1-A558-5250D2AB75D1}" dt="2021-10-14T22:49:12.689" v="49"/>
          <ac:spMkLst>
            <pc:docMk/>
            <pc:sldMk cId="2848040844" sldId="333"/>
            <ac:spMk id="3" creationId="{6233F8E2-0848-974F-8478-A92E329C7161}"/>
          </ac:spMkLst>
        </pc:spChg>
        <pc:spChg chg="mod">
          <ac:chgData name="Huang, Po-kai" userId="be743c7d-0ad3-4a01-a6bb-e19e76bd5877" providerId="ADAL" clId="{6F8D4934-F4B4-49F1-A558-5250D2AB75D1}" dt="2021-10-14T22:49:11.740" v="47" actId="20577"/>
          <ac:spMkLst>
            <pc:docMk/>
            <pc:sldMk cId="2848040844" sldId="333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49:46.846" v="55" actId="21"/>
          <ac:spMkLst>
            <pc:docMk/>
            <pc:sldMk cId="2848040844" sldId="333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09.958" v="135"/>
        <pc:sldMkLst>
          <pc:docMk/>
          <pc:sldMk cId="0" sldId="530"/>
        </pc:sldMkLst>
        <pc:spChg chg="mod">
          <ac:chgData name="Huang, Po-kai" userId="be743c7d-0ad3-4a01-a6bb-e19e76bd5877" providerId="ADAL" clId="{6F8D4934-F4B4-49F1-A558-5250D2AB75D1}" dt="2021-11-01T22:19:09.958" v="135"/>
          <ac:spMkLst>
            <pc:docMk/>
            <pc:sldMk cId="0" sldId="530"/>
            <ac:spMk id="4" creationId="{00000000-0000-0000-0000-000000000000}"/>
          </ac:spMkLst>
        </pc:spChg>
      </pc:sldChg>
      <pc:sldChg chg="modSp mod">
        <pc:chgData name="Huang, Po-kai" userId="be743c7d-0ad3-4a01-a6bb-e19e76bd5877" providerId="ADAL" clId="{6F8D4934-F4B4-49F1-A558-5250D2AB75D1}" dt="2021-11-01T22:19:17.058" v="137"/>
        <pc:sldMkLst>
          <pc:docMk/>
          <pc:sldMk cId="1612213286" sldId="618"/>
        </pc:sldMkLst>
        <pc:spChg chg="mod">
          <ac:chgData name="Huang, Po-kai" userId="be743c7d-0ad3-4a01-a6bb-e19e76bd5877" providerId="ADAL" clId="{6F8D4934-F4B4-49F1-A558-5250D2AB75D1}" dt="2021-11-01T22:19:17.058" v="137"/>
          <ac:spMkLst>
            <pc:docMk/>
            <pc:sldMk cId="1612213286" sldId="618"/>
            <ac:spMk id="6" creationId="{2DACFCAC-0B0F-4004-BCE6-7526408BEC95}"/>
          </ac:spMkLst>
        </pc:spChg>
      </pc:sldChg>
      <pc:sldChg chg="modSp mod">
        <pc:chgData name="Huang, Po-kai" userId="be743c7d-0ad3-4a01-a6bb-e19e76bd5877" providerId="ADAL" clId="{6F8D4934-F4B4-49F1-A558-5250D2AB75D1}" dt="2021-11-01T22:19:13.949" v="136"/>
        <pc:sldMkLst>
          <pc:docMk/>
          <pc:sldMk cId="3646253172" sldId="619"/>
        </pc:sldMkLst>
        <pc:spChg chg="mod">
          <ac:chgData name="Huang, Po-kai" userId="be743c7d-0ad3-4a01-a6bb-e19e76bd5877" providerId="ADAL" clId="{6F8D4934-F4B4-49F1-A558-5250D2AB75D1}" dt="2021-11-01T22:19:13.949" v="136"/>
          <ac:spMkLst>
            <pc:docMk/>
            <pc:sldMk cId="3646253172" sldId="619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47.290" v="145"/>
        <pc:sldMkLst>
          <pc:docMk/>
          <pc:sldMk cId="456689081" sldId="620"/>
        </pc:sldMkLst>
        <pc:spChg chg="mod">
          <ac:chgData name="Huang, Po-kai" userId="be743c7d-0ad3-4a01-a6bb-e19e76bd5877" providerId="ADAL" clId="{6F8D4934-F4B4-49F1-A558-5250D2AB75D1}" dt="2021-11-01T22:19:47.290" v="145"/>
          <ac:spMkLst>
            <pc:docMk/>
            <pc:sldMk cId="456689081" sldId="620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22:55.854" v="177" actId="20577"/>
        <pc:sldMkLst>
          <pc:docMk/>
          <pc:sldMk cId="3910328696" sldId="621"/>
        </pc:sldMkLst>
        <pc:spChg chg="mod">
          <ac:chgData name="Huang, Po-kai" userId="be743c7d-0ad3-4a01-a6bb-e19e76bd5877" providerId="ADAL" clId="{6F8D4934-F4B4-49F1-A558-5250D2AB75D1}" dt="2021-11-01T22:19:06.796" v="134"/>
          <ac:spMkLst>
            <pc:docMk/>
            <pc:sldMk cId="3910328696" sldId="621"/>
            <ac:spMk id="6" creationId="{9526EB81-E78D-415F-A743-37548E42B86B}"/>
          </ac:spMkLst>
        </pc:spChg>
        <pc:graphicFrameChg chg="mod modGraphic">
          <ac:chgData name="Huang, Po-kai" userId="be743c7d-0ad3-4a01-a6bb-e19e76bd5877" providerId="ADAL" clId="{6F8D4934-F4B4-49F1-A558-5250D2AB75D1}" dt="2021-11-01T22:22:55.854" v="177" actId="20577"/>
          <ac:graphicFrameMkLst>
            <pc:docMk/>
            <pc:sldMk cId="3910328696" sldId="621"/>
            <ac:graphicFrameMk id="7" creationId="{98C27A04-711A-4F81-948E-0B415A8B70A3}"/>
          </ac:graphicFrameMkLst>
        </pc:graphicFrameChg>
      </pc:sldChg>
      <pc:sldChg chg="modSp mod">
        <pc:chgData name="Huang, Po-kai" userId="be743c7d-0ad3-4a01-a6bb-e19e76bd5877" providerId="ADAL" clId="{6F8D4934-F4B4-49F1-A558-5250D2AB75D1}" dt="2021-11-01T22:19:50.846" v="146"/>
        <pc:sldMkLst>
          <pc:docMk/>
          <pc:sldMk cId="2382947091" sldId="623"/>
        </pc:sldMkLst>
        <pc:spChg chg="mod">
          <ac:chgData name="Huang, Po-kai" userId="be743c7d-0ad3-4a01-a6bb-e19e76bd5877" providerId="ADAL" clId="{6F8D4934-F4B4-49F1-A558-5250D2AB75D1}" dt="2021-11-01T22:19:50.846" v="146"/>
          <ac:spMkLst>
            <pc:docMk/>
            <pc:sldMk cId="2382947091" sldId="623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19:21.357" v="138"/>
        <pc:sldMkLst>
          <pc:docMk/>
          <pc:sldMk cId="1116310346" sldId="625"/>
        </pc:sldMkLst>
        <pc:spChg chg="mod">
          <ac:chgData name="Huang, Po-kai" userId="be743c7d-0ad3-4a01-a6bb-e19e76bd5877" providerId="ADAL" clId="{6F8D4934-F4B4-49F1-A558-5250D2AB75D1}" dt="2021-10-14T22:55:30.260" v="111" actId="115"/>
          <ac:spMkLst>
            <pc:docMk/>
            <pc:sldMk cId="1116310346" sldId="625"/>
            <ac:spMk id="3" creationId="{6C081A2C-4165-49E0-AF2A-798F6BAB8C99}"/>
          </ac:spMkLst>
        </pc:spChg>
        <pc:spChg chg="mod">
          <ac:chgData name="Huang, Po-kai" userId="be743c7d-0ad3-4a01-a6bb-e19e76bd5877" providerId="ADAL" clId="{6F8D4934-F4B4-49F1-A558-5250D2AB75D1}" dt="2021-11-01T22:19:21.357" v="138"/>
          <ac:spMkLst>
            <pc:docMk/>
            <pc:sldMk cId="1116310346" sldId="625"/>
            <ac:spMk id="6" creationId="{BC766868-C5C8-41A5-8BFE-B2BE7C024FC0}"/>
          </ac:spMkLst>
        </pc:spChg>
      </pc:sldChg>
      <pc:sldChg chg="modSp mod">
        <pc:chgData name="Huang, Po-kai" userId="be743c7d-0ad3-4a01-a6bb-e19e76bd5877" providerId="ADAL" clId="{6F8D4934-F4B4-49F1-A558-5250D2AB75D1}" dt="2021-11-01T22:19:56.171" v="147"/>
        <pc:sldMkLst>
          <pc:docMk/>
          <pc:sldMk cId="1346210617" sldId="626"/>
        </pc:sldMkLst>
        <pc:spChg chg="mod">
          <ac:chgData name="Huang, Po-kai" userId="be743c7d-0ad3-4a01-a6bb-e19e76bd5877" providerId="ADAL" clId="{6F8D4934-F4B4-49F1-A558-5250D2AB75D1}" dt="2021-11-01T22:19:56.171" v="147"/>
          <ac:spMkLst>
            <pc:docMk/>
            <pc:sldMk cId="1346210617" sldId="626"/>
            <ac:spMk id="6" creationId="{ECA2FBB4-D08E-EB47-AC82-267620062F02}"/>
          </ac:spMkLst>
        </pc:spChg>
      </pc:sldChg>
      <pc:sldChg chg="modSp mod">
        <pc:chgData name="Huang, Po-kai" userId="be743c7d-0ad3-4a01-a6bb-e19e76bd5877" providerId="ADAL" clId="{6F8D4934-F4B4-49F1-A558-5250D2AB75D1}" dt="2021-11-01T22:30:20.621" v="290" actId="255"/>
        <pc:sldMkLst>
          <pc:docMk/>
          <pc:sldMk cId="3236193086" sldId="627"/>
        </pc:sldMkLst>
        <pc:spChg chg="mod">
          <ac:chgData name="Huang, Po-kai" userId="be743c7d-0ad3-4a01-a6bb-e19e76bd5877" providerId="ADAL" clId="{6F8D4934-F4B4-49F1-A558-5250D2AB75D1}" dt="2021-11-01T22:30:20.621" v="290" actId="255"/>
          <ac:spMkLst>
            <pc:docMk/>
            <pc:sldMk cId="3236193086" sldId="627"/>
            <ac:spMk id="3" creationId="{1D165AC7-E4EC-4AE6-BDBA-F236DC880E8F}"/>
          </ac:spMkLst>
        </pc:spChg>
        <pc:spChg chg="mod">
          <ac:chgData name="Huang, Po-kai" userId="be743c7d-0ad3-4a01-a6bb-e19e76bd5877" providerId="ADAL" clId="{6F8D4934-F4B4-49F1-A558-5250D2AB75D1}" dt="2021-11-01T22:19:24.890" v="139"/>
          <ac:spMkLst>
            <pc:docMk/>
            <pc:sldMk cId="3236193086" sldId="627"/>
            <ac:spMk id="6" creationId="{2DACFCAC-0B0F-4004-BCE6-7526408BEC95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23.669" v="84" actId="47"/>
        <pc:sldMkLst>
          <pc:docMk/>
          <pc:sldMk cId="4084142574" sldId="628"/>
        </pc:sldMkLst>
        <pc:spChg chg="mod">
          <ac:chgData name="Huang, Po-kai" userId="be743c7d-0ad3-4a01-a6bb-e19e76bd5877" providerId="ADAL" clId="{6F8D4934-F4B4-49F1-A558-5250D2AB75D1}" dt="2021-10-14T22:52:44.508" v="76" actId="21"/>
          <ac:spMkLst>
            <pc:docMk/>
            <pc:sldMk cId="4084142574" sldId="628"/>
            <ac:spMk id="2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4084142574" sldId="628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01.085" v="79" actId="21"/>
          <ac:spMkLst>
            <pc:docMk/>
            <pc:sldMk cId="4084142574" sldId="628"/>
            <ac:spMk id="9" creationId="{8F6E87B3-5DAF-7B45-882E-42CBF329C96D}"/>
          </ac:spMkLst>
        </pc:spChg>
      </pc:sldChg>
      <pc:sldChg chg="modSp mod">
        <pc:chgData name="Huang, Po-kai" userId="be743c7d-0ad3-4a01-a6bb-e19e76bd5877" providerId="ADAL" clId="{6F8D4934-F4B4-49F1-A558-5250D2AB75D1}" dt="2021-11-01T22:19:28.713" v="140"/>
        <pc:sldMkLst>
          <pc:docMk/>
          <pc:sldMk cId="3164122846" sldId="629"/>
        </pc:sldMkLst>
        <pc:spChg chg="mod">
          <ac:chgData name="Huang, Po-kai" userId="be743c7d-0ad3-4a01-a6bb-e19e76bd5877" providerId="ADAL" clId="{6F8D4934-F4B4-49F1-A558-5250D2AB75D1}" dt="2021-11-01T22:19:28.713" v="140"/>
          <ac:spMkLst>
            <pc:docMk/>
            <pc:sldMk cId="3164122846" sldId="629"/>
            <ac:spMk id="6" creationId="{2DACFCAC-0B0F-4004-BCE6-7526408BEC95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2.470" v="141"/>
        <pc:sldMkLst>
          <pc:docMk/>
          <pc:sldMk cId="2561600928" sldId="630"/>
        </pc:sldMkLst>
        <pc:spChg chg="mod">
          <ac:chgData name="Huang, Po-kai" userId="be743c7d-0ad3-4a01-a6bb-e19e76bd5877" providerId="ADAL" clId="{6F8D4934-F4B4-49F1-A558-5250D2AB75D1}" dt="2021-10-14T22:49:43.734" v="54"/>
          <ac:spMkLst>
            <pc:docMk/>
            <pc:sldMk cId="2561600928" sldId="630"/>
            <ac:spMk id="2" creationId="{B17CBB39-B86E-442B-92BF-9ED19FB75714}"/>
          </ac:spMkLst>
        </pc:spChg>
        <pc:spChg chg="mod">
          <ac:chgData name="Huang, Po-kai" userId="be743c7d-0ad3-4a01-a6bb-e19e76bd5877" providerId="ADAL" clId="{6F8D4934-F4B4-49F1-A558-5250D2AB75D1}" dt="2021-10-14T22:51:46.891" v="68"/>
          <ac:spMkLst>
            <pc:docMk/>
            <pc:sldMk cId="2561600928" sldId="630"/>
            <ac:spMk id="3" creationId="{336F5822-376B-4FEE-A86C-C18EF62D74D6}"/>
          </ac:spMkLst>
        </pc:spChg>
        <pc:spChg chg="mod">
          <ac:chgData name="Huang, Po-kai" userId="be743c7d-0ad3-4a01-a6bb-e19e76bd5877" providerId="ADAL" clId="{6F8D4934-F4B4-49F1-A558-5250D2AB75D1}" dt="2021-11-01T22:19:32.470" v="141"/>
          <ac:spMkLst>
            <pc:docMk/>
            <pc:sldMk cId="2561600928" sldId="630"/>
            <ac:spMk id="6" creationId="{76D5F24D-7460-4ED9-A074-1E790B908507}"/>
          </ac:spMkLst>
        </pc:spChg>
      </pc:sldChg>
      <pc:sldChg chg="new del">
        <pc:chgData name="Huang, Po-kai" userId="be743c7d-0ad3-4a01-a6bb-e19e76bd5877" providerId="ADAL" clId="{6F8D4934-F4B4-49F1-A558-5250D2AB75D1}" dt="2021-10-14T22:51:59.972" v="71" actId="47"/>
        <pc:sldMkLst>
          <pc:docMk/>
          <pc:sldMk cId="502701162" sldId="631"/>
        </pc:sldMkLst>
      </pc:sldChg>
      <pc:sldChg chg="modSp new mod">
        <pc:chgData name="Huang, Po-kai" userId="be743c7d-0ad3-4a01-a6bb-e19e76bd5877" providerId="ADAL" clId="{6F8D4934-F4B4-49F1-A558-5250D2AB75D1}" dt="2021-11-01T22:19:35.548" v="142"/>
        <pc:sldMkLst>
          <pc:docMk/>
          <pc:sldMk cId="2228624795" sldId="632"/>
        </pc:sldMkLst>
        <pc:spChg chg="mod">
          <ac:chgData name="Huang, Po-kai" userId="be743c7d-0ad3-4a01-a6bb-e19e76bd5877" providerId="ADAL" clId="{6F8D4934-F4B4-49F1-A558-5250D2AB75D1}" dt="2021-10-14T22:51:29.971" v="65" actId="20577"/>
          <ac:spMkLst>
            <pc:docMk/>
            <pc:sldMk cId="2228624795" sldId="632"/>
            <ac:spMk id="2" creationId="{6CD46587-BF12-448F-A4EE-63EEAD1DCB01}"/>
          </ac:spMkLst>
        </pc:spChg>
        <pc:spChg chg="mod">
          <ac:chgData name="Huang, Po-kai" userId="be743c7d-0ad3-4a01-a6bb-e19e76bd5877" providerId="ADAL" clId="{6F8D4934-F4B4-49F1-A558-5250D2AB75D1}" dt="2021-10-14T22:51:53.383" v="69"/>
          <ac:spMkLst>
            <pc:docMk/>
            <pc:sldMk cId="2228624795" sldId="632"/>
            <ac:spMk id="3" creationId="{59ECEECA-7EC1-493B-BEB5-5DD0BBBFD6BF}"/>
          </ac:spMkLst>
        </pc:spChg>
        <pc:spChg chg="mod">
          <ac:chgData name="Huang, Po-kai" userId="be743c7d-0ad3-4a01-a6bb-e19e76bd5877" providerId="ADAL" clId="{6F8D4934-F4B4-49F1-A558-5250D2AB75D1}" dt="2021-11-01T22:19:35.548" v="142"/>
          <ac:spMkLst>
            <pc:docMk/>
            <pc:sldMk cId="2228624795" sldId="632"/>
            <ac:spMk id="6" creationId="{3BE6C714-818F-4297-A9A6-14FACC60C402}"/>
          </ac:spMkLst>
        </pc:spChg>
      </pc:sldChg>
      <pc:sldChg chg="modSp new mod ord">
        <pc:chgData name="Huang, Po-kai" userId="be743c7d-0ad3-4a01-a6bb-e19e76bd5877" providerId="ADAL" clId="{6F8D4934-F4B4-49F1-A558-5250D2AB75D1}" dt="2021-11-01T22:19:38.853" v="143"/>
        <pc:sldMkLst>
          <pc:docMk/>
          <pc:sldMk cId="1714554860" sldId="633"/>
        </pc:sldMkLst>
        <pc:spChg chg="mod">
          <ac:chgData name="Huang, Po-kai" userId="be743c7d-0ad3-4a01-a6bb-e19e76bd5877" providerId="ADAL" clId="{6F8D4934-F4B4-49F1-A558-5250D2AB75D1}" dt="2021-10-14T22:52:54.769" v="78" actId="20577"/>
          <ac:spMkLst>
            <pc:docMk/>
            <pc:sldMk cId="1714554860" sldId="633"/>
            <ac:spMk id="2" creationId="{DFD12DE3-F063-491F-A472-2A6F7E1542FF}"/>
          </ac:spMkLst>
        </pc:spChg>
        <pc:spChg chg="mod">
          <ac:chgData name="Huang, Po-kai" userId="be743c7d-0ad3-4a01-a6bb-e19e76bd5877" providerId="ADAL" clId="{6F8D4934-F4B4-49F1-A558-5250D2AB75D1}" dt="2021-10-14T22:53:20.070" v="83"/>
          <ac:spMkLst>
            <pc:docMk/>
            <pc:sldMk cId="1714554860" sldId="633"/>
            <ac:spMk id="3" creationId="{3A2B6137-4F80-43CE-BF70-C021C1DF629E}"/>
          </ac:spMkLst>
        </pc:spChg>
        <pc:spChg chg="mod">
          <ac:chgData name="Huang, Po-kai" userId="be743c7d-0ad3-4a01-a6bb-e19e76bd5877" providerId="ADAL" clId="{6F8D4934-F4B4-49F1-A558-5250D2AB75D1}" dt="2021-11-01T22:19:38.853" v="143"/>
          <ac:spMkLst>
            <pc:docMk/>
            <pc:sldMk cId="1714554860" sldId="633"/>
            <ac:spMk id="6" creationId="{5EA6A637-29CB-4F9E-AE3C-0AF2F796B53D}"/>
          </ac:spMkLst>
        </pc:spChg>
      </pc:sldChg>
      <pc:sldChg chg="modSp add del mod">
        <pc:chgData name="Huang, Po-kai" userId="be743c7d-0ad3-4a01-a6bb-e19e76bd5877" providerId="ADAL" clId="{6F8D4934-F4B4-49F1-A558-5250D2AB75D1}" dt="2021-10-14T22:53:57.478" v="92" actId="47"/>
        <pc:sldMkLst>
          <pc:docMk/>
          <pc:sldMk cId="267399823" sldId="634"/>
        </pc:sldMkLst>
        <pc:spChg chg="mod">
          <ac:chgData name="Huang, Po-kai" userId="be743c7d-0ad3-4a01-a6bb-e19e76bd5877" providerId="ADAL" clId="{6F8D4934-F4B4-49F1-A558-5250D2AB75D1}" dt="2021-10-14T22:52:38.107" v="73"/>
          <ac:spMkLst>
            <pc:docMk/>
            <pc:sldMk cId="267399823" sldId="634"/>
            <ac:spMk id="5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0-14T22:53:39.967" v="88" actId="21"/>
          <ac:spMkLst>
            <pc:docMk/>
            <pc:sldMk cId="267399823" sldId="634"/>
            <ac:spMk id="9" creationId="{8F6E87B3-5DAF-7B45-882E-42CBF329C96D}"/>
          </ac:spMkLst>
        </pc:spChg>
      </pc:sldChg>
      <pc:sldChg chg="modSp new mod">
        <pc:chgData name="Huang, Po-kai" userId="be743c7d-0ad3-4a01-a6bb-e19e76bd5877" providerId="ADAL" clId="{6F8D4934-F4B4-49F1-A558-5250D2AB75D1}" dt="2021-11-01T22:19:42.110" v="144"/>
        <pc:sldMkLst>
          <pc:docMk/>
          <pc:sldMk cId="1156643955" sldId="635"/>
        </pc:sldMkLst>
        <pc:spChg chg="mod">
          <ac:chgData name="Huang, Po-kai" userId="be743c7d-0ad3-4a01-a6bb-e19e76bd5877" providerId="ADAL" clId="{6F8D4934-F4B4-49F1-A558-5250D2AB75D1}" dt="2021-10-14T22:53:34.833" v="87" actId="20577"/>
          <ac:spMkLst>
            <pc:docMk/>
            <pc:sldMk cId="1156643955" sldId="635"/>
            <ac:spMk id="2" creationId="{C2EB5B9A-04E7-4DB7-A307-D4F5BFB0E2AA}"/>
          </ac:spMkLst>
        </pc:spChg>
        <pc:spChg chg="mod">
          <ac:chgData name="Huang, Po-kai" userId="be743c7d-0ad3-4a01-a6bb-e19e76bd5877" providerId="ADAL" clId="{6F8D4934-F4B4-49F1-A558-5250D2AB75D1}" dt="2021-10-14T22:53:51.330" v="91"/>
          <ac:spMkLst>
            <pc:docMk/>
            <pc:sldMk cId="1156643955" sldId="635"/>
            <ac:spMk id="3" creationId="{9FDF0B1E-F3A0-4BC6-A22A-D28E10267211}"/>
          </ac:spMkLst>
        </pc:spChg>
        <pc:spChg chg="mod">
          <ac:chgData name="Huang, Po-kai" userId="be743c7d-0ad3-4a01-a6bb-e19e76bd5877" providerId="ADAL" clId="{6F8D4934-F4B4-49F1-A558-5250D2AB75D1}" dt="2021-11-01T22:19:42.110" v="144"/>
          <ac:spMkLst>
            <pc:docMk/>
            <pc:sldMk cId="1156643955" sldId="635"/>
            <ac:spMk id="6" creationId="{8A4AC383-92D1-466A-9AE9-8E76D333A076}"/>
          </ac:spMkLst>
        </pc:spChg>
      </pc:sldChg>
      <pc:sldMasterChg chg="modSp mod modSldLayout">
        <pc:chgData name="Huang, Po-kai" userId="be743c7d-0ad3-4a01-a6bb-e19e76bd5877" providerId="ADAL" clId="{6F8D4934-F4B4-49F1-A558-5250D2AB75D1}" dt="2021-11-01T22:18:48.204" v="132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F8D4934-F4B4-49F1-A558-5250D2AB75D1}" dt="2021-11-01T22:17:45.200" v="1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Huang, Po-kai" userId="be743c7d-0ad3-4a01-a6bb-e19e76bd5877" providerId="ADAL" clId="{6F8D4934-F4B4-49F1-A558-5250D2AB75D1}" dt="2021-11-01T22:17:53.788" v="12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Huang, Po-kai" userId="be743c7d-0ad3-4a01-a6bb-e19e76bd5877" providerId="ADAL" clId="{6F8D4934-F4B4-49F1-A558-5250D2AB75D1}" dt="2021-11-01T22:18:17.704" v="124"/>
          <pc:sldLayoutMkLst>
            <pc:docMk/>
            <pc:sldMasterMk cId="0" sldId="2147483648"/>
            <pc:sldLayoutMk cId="0" sldId="2147483649"/>
          </pc:sldLayoutMkLst>
          <pc:spChg chg="mod">
            <ac:chgData name="Huang, Po-kai" userId="be743c7d-0ad3-4a01-a6bb-e19e76bd5877" providerId="ADAL" clId="{6F8D4934-F4B4-49F1-A558-5250D2AB75D1}" dt="2021-11-01T22:18:17.704" v="12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0.856" v="125"/>
          <pc:sldLayoutMkLst>
            <pc:docMk/>
            <pc:sldMasterMk cId="0" sldId="2147483648"/>
            <pc:sldLayoutMk cId="0" sldId="2147483650"/>
          </pc:sldLayoutMkLst>
          <pc:spChg chg="mod">
            <ac:chgData name="Huang, Po-kai" userId="be743c7d-0ad3-4a01-a6bb-e19e76bd5877" providerId="ADAL" clId="{6F8D4934-F4B4-49F1-A558-5250D2AB75D1}" dt="2021-11-01T22:18:20.856" v="1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4.515" v="126"/>
          <pc:sldLayoutMkLst>
            <pc:docMk/>
            <pc:sldMasterMk cId="0" sldId="2147483648"/>
            <pc:sldLayoutMk cId="0" sldId="2147483651"/>
          </pc:sldLayoutMkLst>
          <pc:spChg chg="mod">
            <ac:chgData name="Huang, Po-kai" userId="be743c7d-0ad3-4a01-a6bb-e19e76bd5877" providerId="ADAL" clId="{6F8D4934-F4B4-49F1-A558-5250D2AB75D1}" dt="2021-11-01T22:18:24.515" v="12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27.879" v="127"/>
          <pc:sldLayoutMkLst>
            <pc:docMk/>
            <pc:sldMasterMk cId="0" sldId="2147483648"/>
            <pc:sldLayoutMk cId="0" sldId="2147483652"/>
          </pc:sldLayoutMkLst>
          <pc:spChg chg="mod">
            <ac:chgData name="Huang, Po-kai" userId="be743c7d-0ad3-4a01-a6bb-e19e76bd5877" providerId="ADAL" clId="{6F8D4934-F4B4-49F1-A558-5250D2AB75D1}" dt="2021-11-01T22:18:27.879" v="12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3.564" v="128"/>
          <pc:sldLayoutMkLst>
            <pc:docMk/>
            <pc:sldMasterMk cId="0" sldId="2147483648"/>
            <pc:sldLayoutMk cId="0" sldId="2147483653"/>
          </pc:sldLayoutMkLst>
          <pc:spChg chg="mod">
            <ac:chgData name="Huang, Po-kai" userId="be743c7d-0ad3-4a01-a6bb-e19e76bd5877" providerId="ADAL" clId="{6F8D4934-F4B4-49F1-A558-5250D2AB75D1}" dt="2021-11-01T22:18:33.564" v="128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37.246" v="129"/>
          <pc:sldLayoutMkLst>
            <pc:docMk/>
            <pc:sldMasterMk cId="0" sldId="2147483648"/>
            <pc:sldLayoutMk cId="0" sldId="2147483654"/>
          </pc:sldLayoutMkLst>
          <pc:spChg chg="mod">
            <ac:chgData name="Huang, Po-kai" userId="be743c7d-0ad3-4a01-a6bb-e19e76bd5877" providerId="ADAL" clId="{6F8D4934-F4B4-49F1-A558-5250D2AB75D1}" dt="2021-11-01T22:18:37.246" v="1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1.982" v="130"/>
          <pc:sldLayoutMkLst>
            <pc:docMk/>
            <pc:sldMasterMk cId="0" sldId="2147483648"/>
            <pc:sldLayoutMk cId="0" sldId="2147483655"/>
          </pc:sldLayoutMkLst>
          <pc:spChg chg="mod">
            <ac:chgData name="Huang, Po-kai" userId="be743c7d-0ad3-4a01-a6bb-e19e76bd5877" providerId="ADAL" clId="{6F8D4934-F4B4-49F1-A558-5250D2AB75D1}" dt="2021-11-01T22:18:41.982" v="13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4.934" v="131"/>
          <pc:sldLayoutMkLst>
            <pc:docMk/>
            <pc:sldMasterMk cId="0" sldId="2147483648"/>
            <pc:sldLayoutMk cId="0" sldId="2147483658"/>
          </pc:sldLayoutMkLst>
          <pc:spChg chg="mod">
            <ac:chgData name="Huang, Po-kai" userId="be743c7d-0ad3-4a01-a6bb-e19e76bd5877" providerId="ADAL" clId="{6F8D4934-F4B4-49F1-A558-5250D2AB75D1}" dt="2021-11-01T22:18:44.934" v="13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Huang, Po-kai" userId="be743c7d-0ad3-4a01-a6bb-e19e76bd5877" providerId="ADAL" clId="{6F8D4934-F4B4-49F1-A558-5250D2AB75D1}" dt="2021-11-01T22:18:48.204" v="132"/>
          <pc:sldLayoutMkLst>
            <pc:docMk/>
            <pc:sldMasterMk cId="0" sldId="2147483648"/>
            <pc:sldLayoutMk cId="0" sldId="2147483659"/>
          </pc:sldLayoutMkLst>
          <pc:spChg chg="mod">
            <ac:chgData name="Huang, Po-kai" userId="be743c7d-0ad3-4a01-a6bb-e19e76bd5877" providerId="ADAL" clId="{6F8D4934-F4B4-49F1-A558-5250D2AB75D1}" dt="2021-11-01T22:18:48.204" v="13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802.11-22/441r0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802.11-22/441r0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802.11-22/441r0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Okan Mutgan, Nokia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5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0289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802.11-22/441r0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2013-01-00bh-id-encoding-in-pre-schemes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2013-01-00bh-id-encoding-in-pre-schemes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1152" y="779214"/>
            <a:ext cx="10363200" cy="889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 based pre-association identification schemes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076685"/>
              </p:ext>
            </p:extLst>
          </p:nvPr>
        </p:nvGraphicFramePr>
        <p:xfrm>
          <a:off x="968375" y="2325688"/>
          <a:ext cx="93948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10495440" imgH="2765880" progId="Word.Document.8">
                  <p:embed/>
                </p:oleObj>
              </mc:Choice>
              <mc:Fallback>
                <p:oleObj name="Document" r:id="rId4" imgW="10495440" imgH="276588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325688"/>
                        <a:ext cx="93948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518950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Pre Assoc Proposal 2 - complete solution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430000" cy="5105883"/>
          </a:xfrm>
        </p:spPr>
        <p:txBody>
          <a:bodyPr/>
          <a:lstStyle/>
          <a:p>
            <a:pPr marL="0" indent="0"/>
            <a:r>
              <a:rPr lang="en-US" altLang="zh-CN" b="0" dirty="0"/>
              <a:t>Based on proposal1, the IE will contain more information: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b="0" dirty="0"/>
              <a:t>Blob: for identification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b="0" dirty="0"/>
              <a:t>MIC: for authentication/validation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altLang="zh-CN" b="0" dirty="0"/>
              <a:t>PN: for replay attack</a:t>
            </a:r>
            <a:br>
              <a:rPr lang="en-US" altLang="zh-CN" b="0" dirty="0"/>
            </a:b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DD4212A-FAC4-4478-9242-00053AD1B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6922"/>
              </p:ext>
            </p:extLst>
          </p:nvPr>
        </p:nvGraphicFramePr>
        <p:xfrm>
          <a:off x="1219200" y="3404212"/>
          <a:ext cx="7171361" cy="5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761">
                  <a:extLst>
                    <a:ext uri="{9D8B030D-6E8A-4147-A177-3AD203B41FA5}">
                      <a16:colId xmlns:a16="http://schemas.microsoft.com/office/drawing/2014/main" val="229976349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5470723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670703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55497277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3669865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r>
                        <a:rPr lang="en-US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Blob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92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71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Putting all together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48" name="Footer Placeholder 4">
            <a:extLst>
              <a:ext uri="{FF2B5EF4-FFF2-40B4-BE49-F238E27FC236}">
                <a16:creationId xmlns:a16="http://schemas.microsoft.com/office/drawing/2014/main" id="{24AC5327-E23F-447D-B319-D67B76C7D6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Okan Mutgan, Nokia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FC031C-3A24-44A6-937B-7C7528D05CCF}"/>
              </a:ext>
            </a:extLst>
          </p:cNvPr>
          <p:cNvSpPr txBox="1"/>
          <p:nvPr/>
        </p:nvSpPr>
        <p:spPr>
          <a:xfrm>
            <a:off x="304800" y="1524000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64FFB0-F657-4C05-8D4F-9E251D8776A7}"/>
              </a:ext>
            </a:extLst>
          </p:cNvPr>
          <p:cNvSpPr txBox="1"/>
          <p:nvPr/>
        </p:nvSpPr>
        <p:spPr>
          <a:xfrm>
            <a:off x="4120029" y="1499305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85071A-73D7-4501-8983-5F6569E3860E}"/>
              </a:ext>
            </a:extLst>
          </p:cNvPr>
          <p:cNvSpPr txBox="1"/>
          <p:nvPr/>
        </p:nvSpPr>
        <p:spPr>
          <a:xfrm>
            <a:off x="6310415" y="1524000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F32FD4-FA9A-4C5A-AFC6-C65F101EBE51}"/>
              </a:ext>
            </a:extLst>
          </p:cNvPr>
          <p:cNvSpPr txBox="1"/>
          <p:nvPr/>
        </p:nvSpPr>
        <p:spPr>
          <a:xfrm>
            <a:off x="9864005" y="152400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5B93E1-2C87-4A68-A4C5-39D9B1AD1706}"/>
              </a:ext>
            </a:extLst>
          </p:cNvPr>
          <p:cNvSpPr txBox="1"/>
          <p:nvPr/>
        </p:nvSpPr>
        <p:spPr>
          <a:xfrm>
            <a:off x="952516" y="2219613"/>
            <a:ext cx="4381484" cy="367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dot11</a:t>
            </a:r>
            <a:r>
              <a:rPr lang="en-US" altLang="zh-CN" sz="1800" u="sng" dirty="0">
                <a:solidFill>
                  <a:schemeClr val="tx1"/>
                </a:solidFill>
              </a:rPr>
              <a:t>Post</a:t>
            </a:r>
            <a:r>
              <a:rPr lang="en-US" altLang="zh-CN" sz="1800" dirty="0">
                <a:solidFill>
                  <a:schemeClr val="tx1"/>
                </a:solidFill>
              </a:rPr>
              <a:t>AssocDeviceIDActivated is true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AE8A4C-C0AD-47AE-8EB3-A2BACC072102}"/>
              </a:ext>
            </a:extLst>
          </p:cNvPr>
          <p:cNvCxnSpPr>
            <a:cxnSpLocks/>
          </p:cNvCxnSpPr>
          <p:nvPr/>
        </p:nvCxnSpPr>
        <p:spPr bwMode="auto">
          <a:xfrm>
            <a:off x="1367545" y="2588945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6BB9FC5-C431-4EBA-A209-F559B9309E60}"/>
              </a:ext>
            </a:extLst>
          </p:cNvPr>
          <p:cNvCxnSpPr>
            <a:cxnSpLocks/>
          </p:cNvCxnSpPr>
          <p:nvPr/>
        </p:nvCxnSpPr>
        <p:spPr bwMode="auto">
          <a:xfrm flipH="1">
            <a:off x="1367545" y="3124200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3311E76-7569-41DA-A2AA-72A7C86B1CF6}"/>
              </a:ext>
            </a:extLst>
          </p:cNvPr>
          <p:cNvSpPr txBox="1"/>
          <p:nvPr/>
        </p:nvSpPr>
        <p:spPr>
          <a:xfrm>
            <a:off x="1157817" y="2724388"/>
            <a:ext cx="3528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4 way HS Msg3 (device ID1)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1750861-2B53-4E74-A9C4-F21EB4F6302A}"/>
              </a:ext>
            </a:extLst>
          </p:cNvPr>
          <p:cNvCxnSpPr>
            <a:cxnSpLocks/>
          </p:cNvCxnSpPr>
          <p:nvPr/>
        </p:nvCxnSpPr>
        <p:spPr bwMode="auto">
          <a:xfrm>
            <a:off x="304800" y="3276600"/>
            <a:ext cx="5029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DA6F0A6-BDFC-41C4-A7A2-42F0CB81E2D2}"/>
              </a:ext>
            </a:extLst>
          </p:cNvPr>
          <p:cNvSpPr txBox="1"/>
          <p:nvPr/>
        </p:nvSpPr>
        <p:spPr>
          <a:xfrm>
            <a:off x="85968" y="2298895"/>
            <a:ext cx="84324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E051890-5D71-4CC7-A38B-2E77212C5B28}"/>
              </a:ext>
            </a:extLst>
          </p:cNvPr>
          <p:cNvSpPr txBox="1"/>
          <p:nvPr/>
        </p:nvSpPr>
        <p:spPr>
          <a:xfrm>
            <a:off x="85968" y="3651517"/>
            <a:ext cx="87261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2475BB-449D-43DB-BFA0-B35219711ED2}"/>
              </a:ext>
            </a:extLst>
          </p:cNvPr>
          <p:cNvSpPr txBox="1"/>
          <p:nvPr/>
        </p:nvSpPr>
        <p:spPr>
          <a:xfrm>
            <a:off x="1205031" y="3611629"/>
            <a:ext cx="33669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4 way HS Msg2 (device ID1)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F97128F-8813-42B1-B398-A31FF20E21E1}"/>
              </a:ext>
            </a:extLst>
          </p:cNvPr>
          <p:cNvCxnSpPr>
            <a:cxnSpLocks/>
          </p:cNvCxnSpPr>
          <p:nvPr/>
        </p:nvCxnSpPr>
        <p:spPr bwMode="auto">
          <a:xfrm>
            <a:off x="1414759" y="3979182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68065C9-3505-420A-92E6-3F78F978A2E3}"/>
              </a:ext>
            </a:extLst>
          </p:cNvPr>
          <p:cNvCxnSpPr>
            <a:cxnSpLocks/>
          </p:cNvCxnSpPr>
          <p:nvPr/>
        </p:nvCxnSpPr>
        <p:spPr bwMode="auto">
          <a:xfrm flipH="1">
            <a:off x="1414759" y="4514437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F472D8A-DE59-4372-89F3-FCC6C73A7F78}"/>
              </a:ext>
            </a:extLst>
          </p:cNvPr>
          <p:cNvSpPr txBox="1"/>
          <p:nvPr/>
        </p:nvSpPr>
        <p:spPr>
          <a:xfrm>
            <a:off x="1205031" y="4114625"/>
            <a:ext cx="3528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4 way HS Msg3 (device ID2)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282C558-3447-4F3F-8280-C51F8F83EE8C}"/>
              </a:ext>
            </a:extLst>
          </p:cNvPr>
          <p:cNvSpPr txBox="1"/>
          <p:nvPr/>
        </p:nvSpPr>
        <p:spPr>
          <a:xfrm>
            <a:off x="6858000" y="2181212"/>
            <a:ext cx="4381484" cy="367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dot11</a:t>
            </a:r>
            <a:r>
              <a:rPr lang="en-US" altLang="zh-CN" sz="1800" u="sng" dirty="0">
                <a:solidFill>
                  <a:schemeClr val="tx1"/>
                </a:solidFill>
              </a:rPr>
              <a:t>Pre</a:t>
            </a:r>
            <a:r>
              <a:rPr lang="en-US" altLang="zh-CN" sz="1800" dirty="0">
                <a:solidFill>
                  <a:schemeClr val="tx1"/>
                </a:solidFill>
              </a:rPr>
              <a:t>AssocDeviceIDActivated is true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18E9C2D-96ED-4BEB-B7BF-EB0E1FD9B816}"/>
              </a:ext>
            </a:extLst>
          </p:cNvPr>
          <p:cNvCxnSpPr>
            <a:cxnSpLocks/>
          </p:cNvCxnSpPr>
          <p:nvPr/>
        </p:nvCxnSpPr>
        <p:spPr bwMode="auto">
          <a:xfrm>
            <a:off x="7273029" y="2550544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920A0E4-A1D6-4042-93BD-272EE980AAD6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3029" y="3085799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356D436-F911-429C-9E20-CFA174D8FA4E}"/>
              </a:ext>
            </a:extLst>
          </p:cNvPr>
          <p:cNvSpPr txBox="1"/>
          <p:nvPr/>
        </p:nvSpPr>
        <p:spPr>
          <a:xfrm>
            <a:off x="7063301" y="2685987"/>
            <a:ext cx="3528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4 way HS Msg3 (device ID1)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4BDA49D-893B-4DAF-8B5E-D96943430223}"/>
              </a:ext>
            </a:extLst>
          </p:cNvPr>
          <p:cNvCxnSpPr>
            <a:cxnSpLocks/>
          </p:cNvCxnSpPr>
          <p:nvPr/>
        </p:nvCxnSpPr>
        <p:spPr bwMode="auto">
          <a:xfrm>
            <a:off x="6210284" y="3238199"/>
            <a:ext cx="5029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BD52F77-D86F-4C5A-83D7-8B5A4B5A9D10}"/>
              </a:ext>
            </a:extLst>
          </p:cNvPr>
          <p:cNvSpPr txBox="1"/>
          <p:nvPr/>
        </p:nvSpPr>
        <p:spPr>
          <a:xfrm>
            <a:off x="5991452" y="2260494"/>
            <a:ext cx="843249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7C5216C-2D34-4FCE-9BF8-D454425C6211}"/>
              </a:ext>
            </a:extLst>
          </p:cNvPr>
          <p:cNvSpPr txBox="1"/>
          <p:nvPr/>
        </p:nvSpPr>
        <p:spPr>
          <a:xfrm>
            <a:off x="5991452" y="3613116"/>
            <a:ext cx="872612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CD2985A-804D-4978-A72C-4B2DB598A10A}"/>
              </a:ext>
            </a:extLst>
          </p:cNvPr>
          <p:cNvSpPr txBox="1"/>
          <p:nvPr/>
        </p:nvSpPr>
        <p:spPr>
          <a:xfrm>
            <a:off x="7110515" y="3573228"/>
            <a:ext cx="3938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Pre-Assoc frames (protected device ID1)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BD741FA-1C7E-4955-AC90-CC6BB95EF5CF}"/>
              </a:ext>
            </a:extLst>
          </p:cNvPr>
          <p:cNvCxnSpPr>
            <a:cxnSpLocks/>
          </p:cNvCxnSpPr>
          <p:nvPr/>
        </p:nvCxnSpPr>
        <p:spPr bwMode="auto">
          <a:xfrm>
            <a:off x="7320243" y="3940781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859AC98-016E-4452-9468-BAD5C6678EDE}"/>
              </a:ext>
            </a:extLst>
          </p:cNvPr>
          <p:cNvCxnSpPr>
            <a:cxnSpLocks/>
          </p:cNvCxnSpPr>
          <p:nvPr/>
        </p:nvCxnSpPr>
        <p:spPr bwMode="auto">
          <a:xfrm flipH="1">
            <a:off x="7320243" y="4476036"/>
            <a:ext cx="212726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272D24D-6C57-48FE-AC92-A3B7A9A657A4}"/>
              </a:ext>
            </a:extLst>
          </p:cNvPr>
          <p:cNvSpPr txBox="1"/>
          <p:nvPr/>
        </p:nvSpPr>
        <p:spPr>
          <a:xfrm>
            <a:off x="7110515" y="4076224"/>
            <a:ext cx="35284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4 way HS Msg3 (device ID2)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6EA9F9-0E7F-4BD8-878A-CD8FB243F0FE}"/>
              </a:ext>
            </a:extLst>
          </p:cNvPr>
          <p:cNvSpPr txBox="1"/>
          <p:nvPr/>
        </p:nvSpPr>
        <p:spPr>
          <a:xfrm>
            <a:off x="2057400" y="5334000"/>
            <a:ext cx="143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Ex case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EF8AD9D-25FB-4492-9910-84EA453A1294}"/>
              </a:ext>
            </a:extLst>
          </p:cNvPr>
          <p:cNvSpPr txBox="1"/>
          <p:nvPr/>
        </p:nvSpPr>
        <p:spPr>
          <a:xfrm>
            <a:off x="8075296" y="5255567"/>
            <a:ext cx="1437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Ex case 2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963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2E407-FB00-4BBE-9604-28881B02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1B57E-D61C-48E5-8D51-318883A6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IE based solution, which one you prefer to address the pre-association identification schemes?</a:t>
            </a:r>
          </a:p>
          <a:p>
            <a:endParaRPr lang="en-US" dirty="0"/>
          </a:p>
          <a:p>
            <a:pPr marL="0" indent="0"/>
            <a:r>
              <a:rPr lang="en-US" dirty="0"/>
              <a:t>Opt1: public/private key, refer to </a:t>
            </a:r>
            <a:r>
              <a:rPr lang="en-US" dirty="0">
                <a:hlinkClick r:id="rId2"/>
              </a:rPr>
              <a:t>2013r1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Opt2: Pairwise key, refer to this contribution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EF69A-F044-43AF-8E11-219177348D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2216E-6EA2-4F89-A0D3-0D599EBF7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F72A88-4883-4181-B6D0-5299C4B537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38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D1C0BB5-B5CA-41D8-B298-7CE752E10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99692"/>
            <a:ext cx="11430000" cy="4801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br>
              <a:rPr lang="en-US" altLang="zh-CN" sz="1200" b="1" dirty="0"/>
            </a:b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br>
              <a:rPr lang="en-US" altLang="zh-CN" sz="1200" b="1" dirty="0"/>
            </a:br>
            <a:r>
              <a:rPr lang="en-US" altLang="zh-CN" sz="1200" b="1" dirty="0"/>
              <a:t>									</a:t>
            </a:r>
            <a:endParaRPr lang="en-US" altLang="zh-C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B28181-3C09-47D4-8DC1-E7C64E3F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258" y="2133600"/>
            <a:ext cx="10361084" cy="1065213"/>
          </a:xfrm>
        </p:spPr>
        <p:txBody>
          <a:bodyPr/>
          <a:lstStyle/>
          <a:p>
            <a:r>
              <a:rPr lang="en-US" altLang="zh-CN" dirty="0"/>
              <a:t>Thanks!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1951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CID list-1</a:t>
            </a:r>
            <a:endParaRPr lang="zh-CN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2401DB1-0994-4172-A573-1D3A02DC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957444"/>
              </p:ext>
            </p:extLst>
          </p:nvPr>
        </p:nvGraphicFramePr>
        <p:xfrm>
          <a:off x="914401" y="1828800"/>
          <a:ext cx="10896599" cy="3780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2414">
                  <a:extLst>
                    <a:ext uri="{9D8B030D-6E8A-4147-A177-3AD203B41FA5}">
                      <a16:colId xmlns:a16="http://schemas.microsoft.com/office/drawing/2014/main" val="3681390717"/>
                    </a:ext>
                  </a:extLst>
                </a:gridCol>
                <a:gridCol w="5959490">
                  <a:extLst>
                    <a:ext uri="{9D8B030D-6E8A-4147-A177-3AD203B41FA5}">
                      <a16:colId xmlns:a16="http://schemas.microsoft.com/office/drawing/2014/main" val="1592180936"/>
                    </a:ext>
                  </a:extLst>
                </a:gridCol>
                <a:gridCol w="3125398">
                  <a:extLst>
                    <a:ext uri="{9D8B030D-6E8A-4147-A177-3AD203B41FA5}">
                      <a16:colId xmlns:a16="http://schemas.microsoft.com/office/drawing/2014/main" val="4191362241"/>
                    </a:ext>
                  </a:extLst>
                </a:gridCol>
                <a:gridCol w="879297">
                  <a:extLst>
                    <a:ext uri="{9D8B030D-6E8A-4147-A177-3AD203B41FA5}">
                      <a16:colId xmlns:a16="http://schemas.microsoft.com/office/drawing/2014/main" val="689008160"/>
                    </a:ext>
                  </a:extLst>
                </a:gridCol>
              </a:tblGrid>
              <a:tr h="569578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CID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Proposed Change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Resolution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723365449"/>
                  </a:ext>
                </a:extLst>
              </a:tr>
              <a:tr h="650160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Device ID only can be used in post association, we need to a solution to cover the probing case.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the commenter will provide a solution.</a:t>
                      </a:r>
                      <a:endParaRPr lang="en-US" sz="1400">
                        <a:effectLst/>
                      </a:endParaRPr>
                    </a:p>
                    <a:p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3817567621"/>
                  </a:ext>
                </a:extLst>
              </a:tr>
              <a:tr h="75943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an AP may not grant an identifier to some STAs once it's recognized via the MAC address.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RMA causes such implement broken, need to provide a solution to address it.</a:t>
                      </a:r>
                      <a:br>
                        <a:rPr lang="en-GB" sz="1400" dirty="0">
                          <a:effectLst/>
                        </a:rPr>
                      </a:b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the commenter will provide a solution on it.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3429391933"/>
                  </a:ext>
                </a:extLst>
              </a:tr>
              <a:tr h="75943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36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No privacy enhancement mechanism is specified for covering the pre-association use cases specified by the 11bh group in the document 332r37.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Specify a privacy enhancement mechanism for identifying a STA operating with a Random MAC Address before the association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481263955"/>
                  </a:ext>
                </a:extLst>
              </a:tr>
              <a:tr h="75943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Issue tracking document contains scenario (especially 4.2 : returning device) agreed by the group and that is not addressed by the current draft.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Provide a mechanism that supports scenario 4.2 by providing a MAC address based mechanism that allows a returning station to be recognized.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1465860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528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CID list-2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9696" y="1296740"/>
            <a:ext cx="10361084" cy="4799260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2401DB1-0994-4172-A573-1D3A02DC8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142145"/>
              </p:ext>
            </p:extLst>
          </p:nvPr>
        </p:nvGraphicFramePr>
        <p:xfrm>
          <a:off x="685800" y="1882810"/>
          <a:ext cx="10972799" cy="3769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8934">
                  <a:extLst>
                    <a:ext uri="{9D8B030D-6E8A-4147-A177-3AD203B41FA5}">
                      <a16:colId xmlns:a16="http://schemas.microsoft.com/office/drawing/2014/main" val="3681390717"/>
                    </a:ext>
                  </a:extLst>
                </a:gridCol>
                <a:gridCol w="6727455">
                  <a:extLst>
                    <a:ext uri="{9D8B030D-6E8A-4147-A177-3AD203B41FA5}">
                      <a16:colId xmlns:a16="http://schemas.microsoft.com/office/drawing/2014/main" val="1592180936"/>
                    </a:ext>
                  </a:extLst>
                </a:gridCol>
                <a:gridCol w="2315811">
                  <a:extLst>
                    <a:ext uri="{9D8B030D-6E8A-4147-A177-3AD203B41FA5}">
                      <a16:colId xmlns:a16="http://schemas.microsoft.com/office/drawing/2014/main" val="4191362241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689008160"/>
                    </a:ext>
                  </a:extLst>
                </a:gridCol>
              </a:tblGrid>
              <a:tr h="569578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CID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Proposed Change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Resolution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723365449"/>
                  </a:ext>
                </a:extLst>
              </a:tr>
              <a:tr h="56957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41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The document 332r37 describes some scenarios related to the pre-association procedure. The current draft does not propose any privacy enhancement during this procedure.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Need additional mechanisms to enhance the privacy during the pre-association procedure.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1904993541"/>
                  </a:ext>
                </a:extLst>
              </a:tr>
              <a:tr h="569578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42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A mechanism for privacy enhancement is missing for the coverage of pre-association use cases specified in the doc 332r37.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Specify a privacy enhancement mechanism for covering pre-association use cases of doc 332r37.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1744347984"/>
                  </a:ext>
                </a:extLst>
              </a:tr>
              <a:tr h="75943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61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With majority support for a STA-generated device ID (for example, Motion #3, although not 75% on a particular proposal, yet) and evidence that both network-generated and STA-generated can coexist (cf 11-22/0908), add a STA generated ID variant.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Add a STA-generated Device ID variant, and appropriate mechanism (if needed) to select an operating mode.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4216634460"/>
                  </a:ext>
                </a:extLst>
              </a:tr>
              <a:tr h="759437">
                <a:tc>
                  <a:txBody>
                    <a:bodyPr/>
                    <a:lstStyle/>
                    <a:p>
                      <a:r>
                        <a:rPr lang="en-GB" sz="140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The 802.11bh should define a protocol that allows STA to provide STA ID that the STA uses to identify itself to the AP in the following authentications/associations.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Please allow STA to have a possibility to provide to AP the STA Identifier that is used to identify the STA.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 anchor="b"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11070" marR="11070" marT="0" marB="0"/>
                </a:tc>
                <a:extLst>
                  <a:ext uri="{0D108BD9-81ED-4DB2-BD59-A6C34878D82A}">
                    <a16:rowId xmlns:a16="http://schemas.microsoft.com/office/drawing/2014/main" val="516007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82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79A0-2403-426E-B13C-5BE0F0D18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FDC4C-68B8-4B40-A2B0-C0AA7DFEB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11bh group should provide an additional scheme to address a batch of comments relevant to pre-association identification.</a:t>
            </a:r>
          </a:p>
          <a:p>
            <a:endParaRPr lang="en-US" dirty="0"/>
          </a:p>
          <a:p>
            <a:endParaRPr lang="en-US" dirty="0"/>
          </a:p>
          <a:p>
            <a:r>
              <a:rPr lang="en-GB" sz="20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SP in the plenary meeting in Bangkok:</a:t>
            </a:r>
            <a:endParaRPr lang="en-US" sz="2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r>
              <a:rPr lang="en-US" sz="20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Do you support TGbh working on adding an additional mechanism to support identification prior to association (or at Association Request)?</a:t>
            </a:r>
            <a:endParaRPr lang="en-US" sz="2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r>
              <a:rPr lang="en-US" sz="2000" b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Y: 17 N: 4 Abs: 7</a:t>
            </a:r>
            <a:endParaRPr lang="en-US" sz="2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C85EC-7006-446B-8B35-230BB0B44F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DD8A0-8D68-44F9-8DA4-BD362DB745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E4A16C-A1F3-4A90-BABF-CEF9332C6E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82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82F97-6792-430F-8D69-454603DB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 based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F30-AFBE-4925-ADC5-19070505B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1. Use public/private key stuff, e.g., ID encoding, refer to </a:t>
            </a:r>
            <a:r>
              <a:rPr lang="en-US" dirty="0">
                <a:hlinkClick r:id="rId2"/>
              </a:rPr>
              <a:t>2013r1</a:t>
            </a:r>
            <a:r>
              <a:rPr lang="en-US" dirty="0"/>
              <a:t>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2. Use pairwise key stuff, this contribution will introduce this idea.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9A0AE-0F71-4CDB-800D-F48F1A495F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22C0D-333D-4F50-9902-3D52DCBA9F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CAABB1-CC2D-4129-A97E-E31464F581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5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General Idea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Current Draft (D0.2) defines identification for “post association”.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“pre-association” identification can be extended based on D0.2</a:t>
            </a:r>
          </a:p>
          <a:p>
            <a:pPr marL="0" indent="0"/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If STA wants “post-identification” -&gt; use current draft solution</a:t>
            </a:r>
            <a:br>
              <a:rPr lang="en-US" altLang="zh-CN" dirty="0"/>
            </a:br>
            <a:r>
              <a:rPr lang="en-US" altLang="zh-CN" dirty="0"/>
              <a:t>(device ID assignment in 4-way HS Msg3, device ID usage in 4-way HS Msg2)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If STA wants “pre-identification” -&gt; use IE to send device ID protected (explained later)</a:t>
            </a:r>
            <a:br>
              <a:rPr lang="en-US" altLang="zh-CN" dirty="0"/>
            </a:br>
            <a:r>
              <a:rPr lang="en-US" altLang="zh-CN" dirty="0"/>
              <a:t>(device ID assignment in 4-way HS Msg3, device ID usage in pre-association frames)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Two MIBs can be defined to separate two cases:</a:t>
            </a:r>
            <a:br>
              <a:rPr lang="en-US" altLang="zh-CN" dirty="0"/>
            </a:br>
            <a:r>
              <a:rPr lang="en-US" altLang="zh-CN" dirty="0"/>
              <a:t>post-association identification -&gt; dot11</a:t>
            </a:r>
            <a:r>
              <a:rPr lang="en-US" altLang="zh-CN" u="sng" dirty="0"/>
              <a:t>Post</a:t>
            </a:r>
            <a:r>
              <a:rPr lang="en-US" altLang="zh-CN" dirty="0"/>
              <a:t>AssocDeviceIDActivated is true</a:t>
            </a:r>
            <a:br>
              <a:rPr lang="en-US" altLang="zh-CN" dirty="0"/>
            </a:br>
            <a:r>
              <a:rPr lang="en-US" altLang="zh-CN" dirty="0"/>
              <a:t>pre-association identification -&gt; dot11</a:t>
            </a:r>
            <a:r>
              <a:rPr lang="en-US" altLang="zh-CN" u="sng" dirty="0"/>
              <a:t>Pre</a:t>
            </a:r>
            <a:r>
              <a:rPr lang="en-US" altLang="zh-CN" dirty="0"/>
              <a:t>AssocDeviceIDActivated is true</a:t>
            </a: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522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Pre Assoc Proposal 1 - simple solution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the first association, STA and AP will generate a pairwise key derived from PTK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Both sides will generate two blobs based on the pairwise key, install two blobs and one key locally.</a:t>
            </a:r>
          </a:p>
          <a:p>
            <a:pPr marL="400050" lvl="1" indent="0"/>
            <a:r>
              <a:rPr lang="en-US" altLang="zh-CN" dirty="0">
                <a:sym typeface="Wingdings" panose="05000000000000000000" pitchFamily="2" charset="2"/>
              </a:rPr>
              <a:t>e.g. blob1=F(key, device ID); blob2=F(key, blob1); -&gt; </a:t>
            </a:r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Dynamic blob generation</a:t>
            </a:r>
            <a:endParaRPr lang="en-US" altLang="zh-CN" b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After STA returns, it uses the blob1 in the IE for identification, once its done, STA sends blob2 and the STA and AP generate a new blob_x+1=F(key, </a:t>
            </a:r>
            <a:r>
              <a:rPr lang="en-US" altLang="zh-CN" dirty="0" err="1"/>
              <a:t>blobx</a:t>
            </a:r>
            <a:r>
              <a:rPr lang="en-US" altLang="zh-CN" dirty="0"/>
              <a:t>), go throw the oldest blob. In other words, STA and AP only keeps two blobs.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 the above steps until new key generated. </a:t>
            </a: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Storage cost: both sides save two blobs and one key,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Computational cost: no on-line computational cost, one-time off-line computational cost.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KDE parameter: None.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dirty="0"/>
              <a:t>IE information: </a:t>
            </a:r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989DFB6-481B-484D-AF94-9C681FEB4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93713"/>
              </p:ext>
            </p:extLst>
          </p:nvPr>
        </p:nvGraphicFramePr>
        <p:xfrm>
          <a:off x="2667000" y="5986779"/>
          <a:ext cx="8127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29976349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6707031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36698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Blob 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920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71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EB05-52E6-47CD-B792-256906B7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altLang="zh-CN" dirty="0"/>
              <a:t>Pre Assoc Proposal 1 - simple solution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C5A37-AC79-4335-8525-7B0DB2F22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8717"/>
            <a:ext cx="11277600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Device ID in IE may be included in:</a:t>
            </a:r>
          </a:p>
          <a:p>
            <a:pPr rtl="0"/>
            <a:r>
              <a:rPr lang="en-US" altLang="zh-CN" dirty="0"/>
              <a:t>a.   direct probe request </a:t>
            </a:r>
          </a:p>
          <a:p>
            <a:pPr rtl="0"/>
            <a:r>
              <a:rPr lang="en-US" altLang="zh-CN" dirty="0"/>
              <a:t>b.   authentication request and (re)association request frame</a:t>
            </a:r>
          </a:p>
          <a:p>
            <a:pPr rtl="0"/>
            <a:r>
              <a:rPr lang="en-US" altLang="zh-CN" dirty="0"/>
              <a:t>c.   identifiable public action frame (e.g. ANQP req)</a:t>
            </a:r>
          </a:p>
          <a:p>
            <a:pPr marL="0" indent="0"/>
            <a:br>
              <a:rPr lang="en-US" altLang="zh-CN" sz="1800" b="1" dirty="0"/>
            </a:b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br>
              <a:rPr lang="en-US" altLang="zh-CN" sz="1800" b="1" dirty="0"/>
            </a:br>
            <a:r>
              <a:rPr lang="en-US" altLang="zh-CN" sz="1800" b="1" dirty="0"/>
              <a:t>									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45EDE-34ED-4BD9-845C-76A4BC826A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F88FF-551B-4B01-9876-CDF8D87A5C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D0B2A-DB58-4CA8-AA27-B199697582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5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001940-1DC5-4C6E-BF70-25393C5EA8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4E62F-6030-466C-8C7A-03CAE44A7F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Okan Mutgan, Nokia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3DA678-F22C-4600-A4D1-160E210981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March 2023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771710A-4400-45BB-8D43-AACD2C3F9BD8}"/>
              </a:ext>
            </a:extLst>
          </p:cNvPr>
          <p:cNvSpPr txBox="1"/>
          <p:nvPr/>
        </p:nvSpPr>
        <p:spPr>
          <a:xfrm>
            <a:off x="1034235" y="762000"/>
            <a:ext cx="160020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Non-AP STA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536A0CD-1A3C-4786-9B32-C6899DEDA3E4}"/>
              </a:ext>
            </a:extLst>
          </p:cNvPr>
          <p:cNvSpPr txBox="1"/>
          <p:nvPr/>
        </p:nvSpPr>
        <p:spPr>
          <a:xfrm>
            <a:off x="10545470" y="762000"/>
            <a:ext cx="57973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/>
                </a:solidFill>
              </a:rPr>
              <a:t>AP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CDCBE32-B3A2-4BFC-9FB5-009C61A10F9F}"/>
              </a:ext>
            </a:extLst>
          </p:cNvPr>
          <p:cNvCxnSpPr>
            <a:cxnSpLocks/>
          </p:cNvCxnSpPr>
          <p:nvPr/>
        </p:nvCxnSpPr>
        <p:spPr bwMode="auto">
          <a:xfrm>
            <a:off x="1834335" y="1230031"/>
            <a:ext cx="0" cy="48076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BA2FCA6-80A8-4DB8-AD2E-BF66E5B0DEB4}"/>
              </a:ext>
            </a:extLst>
          </p:cNvPr>
          <p:cNvCxnSpPr>
            <a:cxnSpLocks/>
          </p:cNvCxnSpPr>
          <p:nvPr/>
        </p:nvCxnSpPr>
        <p:spPr bwMode="auto">
          <a:xfrm>
            <a:off x="10835335" y="1195065"/>
            <a:ext cx="0" cy="47520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8367CF-5E65-433E-BF84-2F3BADF6596C}"/>
              </a:ext>
            </a:extLst>
          </p:cNvPr>
          <p:cNvCxnSpPr>
            <a:cxnSpLocks/>
          </p:cNvCxnSpPr>
          <p:nvPr/>
        </p:nvCxnSpPr>
        <p:spPr bwMode="auto">
          <a:xfrm>
            <a:off x="1856283" y="2118121"/>
            <a:ext cx="90010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9380AA5-FC9F-4D25-969C-E83B22046F98}"/>
              </a:ext>
            </a:extLst>
          </p:cNvPr>
          <p:cNvSpPr txBox="1"/>
          <p:nvPr/>
        </p:nvSpPr>
        <p:spPr>
          <a:xfrm>
            <a:off x="531120" y="1425057"/>
            <a:ext cx="113657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1</a:t>
            </a:r>
            <a:r>
              <a:rPr lang="en-US" altLang="zh-CN" sz="2000" baseline="30000" dirty="0">
                <a:solidFill>
                  <a:schemeClr val="tx1"/>
                </a:solidFill>
              </a:rPr>
              <a:t>st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C8E189-AB34-4B26-BEA6-067DC9D74B67}"/>
              </a:ext>
            </a:extLst>
          </p:cNvPr>
          <p:cNvSpPr txBox="1"/>
          <p:nvPr/>
        </p:nvSpPr>
        <p:spPr>
          <a:xfrm>
            <a:off x="1878600" y="2637360"/>
            <a:ext cx="7036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Send blob1 in the IE in pre-</a:t>
            </a:r>
            <a:r>
              <a:rPr lang="en-US" altLang="zh-CN" sz="1800" dirty="0" err="1">
                <a:solidFill>
                  <a:schemeClr val="tx1"/>
                </a:solidFill>
              </a:rPr>
              <a:t>assoc</a:t>
            </a:r>
            <a:r>
              <a:rPr lang="en-US" altLang="zh-CN" sz="1800" dirty="0">
                <a:solidFill>
                  <a:schemeClr val="tx1"/>
                </a:solidFill>
              </a:rPr>
              <a:t> frame (e.g. directed probe)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93E0E8C-6379-44B4-AE51-B46CF70CDC89}"/>
              </a:ext>
            </a:extLst>
          </p:cNvPr>
          <p:cNvSpPr txBox="1"/>
          <p:nvPr/>
        </p:nvSpPr>
        <p:spPr>
          <a:xfrm>
            <a:off x="329491" y="2514600"/>
            <a:ext cx="133661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2</a:t>
            </a:r>
            <a:r>
              <a:rPr lang="en-US" altLang="zh-CN" sz="2000" baseline="30000" dirty="0">
                <a:solidFill>
                  <a:schemeClr val="tx1"/>
                </a:solidFill>
              </a:rPr>
              <a:t>nd</a:t>
            </a:r>
            <a:r>
              <a:rPr lang="en-US" altLang="zh-CN" sz="2000" dirty="0">
                <a:solidFill>
                  <a:schemeClr val="tx1"/>
                </a:solidFill>
              </a:rPr>
              <a:t> Assoc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A15918E-A4A1-4D44-BFB8-DCED63C383B9}"/>
              </a:ext>
            </a:extLst>
          </p:cNvPr>
          <p:cNvCxnSpPr>
            <a:cxnSpLocks/>
          </p:cNvCxnSpPr>
          <p:nvPr/>
        </p:nvCxnSpPr>
        <p:spPr bwMode="auto">
          <a:xfrm>
            <a:off x="1820598" y="2514600"/>
            <a:ext cx="2960568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2470123-C905-4A03-89EB-D716AEC231FF}"/>
              </a:ext>
            </a:extLst>
          </p:cNvPr>
          <p:cNvSpPr txBox="1"/>
          <p:nvPr/>
        </p:nvSpPr>
        <p:spPr>
          <a:xfrm>
            <a:off x="1927559" y="1676400"/>
            <a:ext cx="8828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Both sides generate and store key and two blobs(key, blob1,blob2)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44F611D-52E3-433E-8A5F-78263C63CC42}"/>
              </a:ext>
            </a:extLst>
          </p:cNvPr>
          <p:cNvCxnSpPr/>
          <p:nvPr/>
        </p:nvCxnSpPr>
        <p:spPr bwMode="auto">
          <a:xfrm>
            <a:off x="1878600" y="6172200"/>
            <a:ext cx="9014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927D941-A5A9-4795-A422-8BF96E1E3C09}"/>
              </a:ext>
            </a:extLst>
          </p:cNvPr>
          <p:cNvSpPr txBox="1"/>
          <p:nvPr/>
        </p:nvSpPr>
        <p:spPr>
          <a:xfrm>
            <a:off x="7976963" y="3160570"/>
            <a:ext cx="2743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Send the response with blob1 in the IE (ACK)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AFF3D49-6D13-4702-818A-EB05AEC86BFC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4188" y="3121101"/>
            <a:ext cx="342546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1DAAA47-36E8-45B6-86D1-017CC290AFDF}"/>
              </a:ext>
            </a:extLst>
          </p:cNvPr>
          <p:cNvSpPr txBox="1"/>
          <p:nvPr/>
        </p:nvSpPr>
        <p:spPr>
          <a:xfrm>
            <a:off x="1949508" y="3981245"/>
            <a:ext cx="66252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Generate new blob (blob3) and throw blob1 on both sides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1F365A-E7EF-4733-B64B-2D1EA31FE12F}"/>
              </a:ext>
            </a:extLst>
          </p:cNvPr>
          <p:cNvSpPr txBox="1"/>
          <p:nvPr/>
        </p:nvSpPr>
        <p:spPr>
          <a:xfrm>
            <a:off x="1949508" y="4500673"/>
            <a:ext cx="519424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Send blob2 in the IE in pre-</a:t>
            </a:r>
            <a:r>
              <a:rPr lang="en-US" altLang="zh-CN" sz="1800" dirty="0" err="1">
                <a:solidFill>
                  <a:schemeClr val="tx1"/>
                </a:solidFill>
              </a:rPr>
              <a:t>assoc</a:t>
            </a:r>
            <a:r>
              <a:rPr lang="en-US" altLang="zh-CN" sz="1800" dirty="0">
                <a:solidFill>
                  <a:schemeClr val="tx1"/>
                </a:solidFill>
              </a:rPr>
              <a:t> frame (e.g. auth) 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714461-AA5D-4B83-8E0A-34053BA54473}"/>
              </a:ext>
            </a:extLst>
          </p:cNvPr>
          <p:cNvSpPr txBox="1"/>
          <p:nvPr/>
        </p:nvSpPr>
        <p:spPr>
          <a:xfrm>
            <a:off x="1927558" y="1242733"/>
            <a:ext cx="88282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AP assigns device ID to STA (4-way HS Msg3)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D44F76-BD83-4EAC-A501-650A06D61888}"/>
              </a:ext>
            </a:extLst>
          </p:cNvPr>
          <p:cNvSpPr txBox="1"/>
          <p:nvPr/>
        </p:nvSpPr>
        <p:spPr>
          <a:xfrm>
            <a:off x="7976963" y="4910423"/>
            <a:ext cx="2743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Send the response with blob2 in the IE (ACK)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022BA57-602E-468E-B7E3-8E900CC8A396}"/>
              </a:ext>
            </a:extLst>
          </p:cNvPr>
          <p:cNvCxnSpPr>
            <a:cxnSpLocks/>
          </p:cNvCxnSpPr>
          <p:nvPr/>
        </p:nvCxnSpPr>
        <p:spPr bwMode="auto">
          <a:xfrm flipH="1">
            <a:off x="7374188" y="4870954"/>
            <a:ext cx="342546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958DA53-E04F-49DE-A297-D1622F35EF76}"/>
              </a:ext>
            </a:extLst>
          </p:cNvPr>
          <p:cNvSpPr txBox="1"/>
          <p:nvPr/>
        </p:nvSpPr>
        <p:spPr>
          <a:xfrm>
            <a:off x="1949508" y="5637529"/>
            <a:ext cx="662528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1"/>
                </a:solidFill>
              </a:rPr>
              <a:t>Generate new blob (blob4) and throw blob2 on both sides</a:t>
            </a:r>
          </a:p>
        </p:txBody>
      </p:sp>
    </p:spTree>
    <p:extLst>
      <p:ext uri="{BB962C8B-B14F-4D97-AF65-F5344CB8AC3E}">
        <p14:creationId xmlns:p14="http://schemas.microsoft.com/office/powerpoint/2010/main" val="395246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2591</TotalTime>
  <Words>1306</Words>
  <Application>Microsoft Office PowerPoint</Application>
  <PresentationFormat>Widescreen</PresentationFormat>
  <Paragraphs>174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Wingdings</vt:lpstr>
      <vt:lpstr>Office Theme</vt:lpstr>
      <vt:lpstr>Document</vt:lpstr>
      <vt:lpstr>IE based pre-association identification schemes</vt:lpstr>
      <vt:lpstr>CID list-1</vt:lpstr>
      <vt:lpstr>CID list-2</vt:lpstr>
      <vt:lpstr>Motivation</vt:lpstr>
      <vt:lpstr>IE based solution</vt:lpstr>
      <vt:lpstr>General Idea</vt:lpstr>
      <vt:lpstr>Pre Assoc Proposal 1 - simple solution</vt:lpstr>
      <vt:lpstr>Pre Assoc Proposal 1 - simple solution</vt:lpstr>
      <vt:lpstr>PowerPoint Presentation</vt:lpstr>
      <vt:lpstr>Pre Assoc Proposal 2 - complete solution</vt:lpstr>
      <vt:lpstr>Putting all together</vt:lpstr>
      <vt:lpstr>SP</vt:lpstr>
      <vt:lpstr>Thanks!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11-23-0441-00-00bh-IE based Pre-association Identification</dc:title>
  <dc:creator>okan.mutgan@nokia-sbell.com</dc:creator>
  <cp:keywords>11-22-xxxr0</cp:keywords>
  <cp:lastModifiedBy>Okan Mutgan (NSB)</cp:lastModifiedBy>
  <cp:revision>870</cp:revision>
  <cp:lastPrinted>1601-01-01T00:00:00Z</cp:lastPrinted>
  <dcterms:created xsi:type="dcterms:W3CDTF">2018-05-10T16:45:22Z</dcterms:created>
  <dcterms:modified xsi:type="dcterms:W3CDTF">2023-03-14T04:41:42Z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