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90" r:id="rId2"/>
    <p:sldId id="332" r:id="rId3"/>
    <p:sldId id="524" r:id="rId4"/>
    <p:sldId id="526" r:id="rId5"/>
    <p:sldId id="288" r:id="rId6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1A4B7E-21A0-409D-A08D-8AD69C89E788}" v="2" dt="2023-03-14T02:24:18.6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2" autoAdjust="0"/>
    <p:restoredTop sz="94660"/>
  </p:normalViewPr>
  <p:slideViewPr>
    <p:cSldViewPr>
      <p:cViewPr varScale="1">
        <p:scale>
          <a:sx n="63" d="100"/>
          <a:sy n="63" d="100"/>
        </p:scale>
        <p:origin x="780" y="5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D11A4B7E-21A0-409D-A08D-8AD69C89E788}"/>
    <pc:docChg chg="custSel addSld delSld modSld modMainMaster">
      <pc:chgData name="Xiaofei Wang" userId="6e1836d3-2ed9-4ae5-8700-9029b71c19c7" providerId="ADAL" clId="{D11A4B7E-21A0-409D-A08D-8AD69C89E788}" dt="2023-03-14T02:31:27.772" v="436" actId="20577"/>
      <pc:docMkLst>
        <pc:docMk/>
      </pc:docMkLst>
      <pc:sldChg chg="modSp mod">
        <pc:chgData name="Xiaofei Wang" userId="6e1836d3-2ed9-4ae5-8700-9029b71c19c7" providerId="ADAL" clId="{D11A4B7E-21A0-409D-A08D-8AD69C89E788}" dt="2023-03-14T02:30:37.755" v="376" actId="5793"/>
        <pc:sldMkLst>
          <pc:docMk/>
          <pc:sldMk cId="0" sldId="288"/>
        </pc:sldMkLst>
        <pc:spChg chg="mod">
          <ac:chgData name="Xiaofei Wang" userId="6e1836d3-2ed9-4ae5-8700-9029b71c19c7" providerId="ADAL" clId="{D11A4B7E-21A0-409D-A08D-8AD69C89E788}" dt="2023-03-14T02:24:18.639" v="1"/>
          <ac:spMkLst>
            <pc:docMk/>
            <pc:sldMk cId="0" sldId="288"/>
            <ac:spMk id="2" creationId="{92B43621-837E-8D47-9CDC-89DF0A853A44}"/>
          </ac:spMkLst>
        </pc:spChg>
        <pc:spChg chg="mod">
          <ac:chgData name="Xiaofei Wang" userId="6e1836d3-2ed9-4ae5-8700-9029b71c19c7" providerId="ADAL" clId="{D11A4B7E-21A0-409D-A08D-8AD69C89E788}" dt="2023-03-14T02:30:37.755" v="376" actId="5793"/>
          <ac:spMkLst>
            <pc:docMk/>
            <pc:sldMk cId="0" sldId="288"/>
            <ac:spMk id="4" creationId="{69CC6D9C-231E-4010-9950-661F4D83FA2C}"/>
          </ac:spMkLst>
        </pc:spChg>
      </pc:sldChg>
      <pc:sldChg chg="modSp">
        <pc:chgData name="Xiaofei Wang" userId="6e1836d3-2ed9-4ae5-8700-9029b71c19c7" providerId="ADAL" clId="{D11A4B7E-21A0-409D-A08D-8AD69C89E788}" dt="2023-03-14T02:24:18.639" v="1"/>
        <pc:sldMkLst>
          <pc:docMk/>
          <pc:sldMk cId="0" sldId="290"/>
        </pc:sldMkLst>
        <pc:spChg chg="mod">
          <ac:chgData name="Xiaofei Wang" userId="6e1836d3-2ed9-4ae5-8700-9029b71c19c7" providerId="ADAL" clId="{D11A4B7E-21A0-409D-A08D-8AD69C89E788}" dt="2023-03-14T02:24:18.639" v="1"/>
          <ac:spMkLst>
            <pc:docMk/>
            <pc:sldMk cId="0" sldId="290"/>
            <ac:spMk id="2" creationId="{F851CB6F-A90E-4047-B9B5-BAA26AA9BD11}"/>
          </ac:spMkLst>
        </pc:spChg>
        <pc:spChg chg="mod">
          <ac:chgData name="Xiaofei Wang" userId="6e1836d3-2ed9-4ae5-8700-9029b71c19c7" providerId="ADAL" clId="{D11A4B7E-21A0-409D-A08D-8AD69C89E788}" dt="2023-03-14T02:24:18.639" v="1"/>
          <ac:spMkLst>
            <pc:docMk/>
            <pc:sldMk cId="0" sldId="290"/>
            <ac:spMk id="1030" creationId="{00000000-0000-0000-0000-000000000000}"/>
          </ac:spMkLst>
        </pc:spChg>
      </pc:sldChg>
      <pc:sldChg chg="modSp">
        <pc:chgData name="Xiaofei Wang" userId="6e1836d3-2ed9-4ae5-8700-9029b71c19c7" providerId="ADAL" clId="{D11A4B7E-21A0-409D-A08D-8AD69C89E788}" dt="2023-03-14T02:24:18.639" v="1"/>
        <pc:sldMkLst>
          <pc:docMk/>
          <pc:sldMk cId="0" sldId="332"/>
        </pc:sldMkLst>
        <pc:spChg chg="mod">
          <ac:chgData name="Xiaofei Wang" userId="6e1836d3-2ed9-4ae5-8700-9029b71c19c7" providerId="ADAL" clId="{D11A4B7E-21A0-409D-A08D-8AD69C89E788}" dt="2023-03-14T02:24:18.639" v="1"/>
          <ac:spMkLst>
            <pc:docMk/>
            <pc:sldMk cId="0" sldId="332"/>
            <ac:spMk id="17409" creationId="{481163E3-3235-B93B-D977-4040786F5097}"/>
          </ac:spMkLst>
        </pc:spChg>
        <pc:spChg chg="mod">
          <ac:chgData name="Xiaofei Wang" userId="6e1836d3-2ed9-4ae5-8700-9029b71c19c7" providerId="ADAL" clId="{D11A4B7E-21A0-409D-A08D-8AD69C89E788}" dt="2023-03-14T02:24:18.639" v="1"/>
          <ac:spMkLst>
            <pc:docMk/>
            <pc:sldMk cId="0" sldId="332"/>
            <ac:spMk id="17413" creationId="{C2334348-7D14-5567-9887-24899B21D490}"/>
          </ac:spMkLst>
        </pc:spChg>
      </pc:sldChg>
      <pc:sldChg chg="modSp del">
        <pc:chgData name="Xiaofei Wang" userId="6e1836d3-2ed9-4ae5-8700-9029b71c19c7" providerId="ADAL" clId="{D11A4B7E-21A0-409D-A08D-8AD69C89E788}" dt="2023-03-14T02:30:11.483" v="357" actId="47"/>
        <pc:sldMkLst>
          <pc:docMk/>
          <pc:sldMk cId="2868633806" sldId="523"/>
        </pc:sldMkLst>
        <pc:spChg chg="mod">
          <ac:chgData name="Xiaofei Wang" userId="6e1836d3-2ed9-4ae5-8700-9029b71c19c7" providerId="ADAL" clId="{D11A4B7E-21A0-409D-A08D-8AD69C89E788}" dt="2023-03-14T02:24:18.639" v="1"/>
          <ac:spMkLst>
            <pc:docMk/>
            <pc:sldMk cId="2868633806" sldId="523"/>
            <ac:spMk id="2" creationId="{92B43621-837E-8D47-9CDC-89DF0A853A44}"/>
          </ac:spMkLst>
        </pc:spChg>
      </pc:sldChg>
      <pc:sldChg chg="modSp mod">
        <pc:chgData name="Xiaofei Wang" userId="6e1836d3-2ed9-4ae5-8700-9029b71c19c7" providerId="ADAL" clId="{D11A4B7E-21A0-409D-A08D-8AD69C89E788}" dt="2023-03-14T02:31:27.772" v="436" actId="20577"/>
        <pc:sldMkLst>
          <pc:docMk/>
          <pc:sldMk cId="1216778654" sldId="524"/>
        </pc:sldMkLst>
        <pc:spChg chg="mod">
          <ac:chgData name="Xiaofei Wang" userId="6e1836d3-2ed9-4ae5-8700-9029b71c19c7" providerId="ADAL" clId="{D11A4B7E-21A0-409D-A08D-8AD69C89E788}" dt="2023-03-14T02:24:18.639" v="1"/>
          <ac:spMkLst>
            <pc:docMk/>
            <pc:sldMk cId="1216778654" sldId="524"/>
            <ac:spMk id="2" creationId="{92B43621-837E-8D47-9CDC-89DF0A853A44}"/>
          </ac:spMkLst>
        </pc:spChg>
        <pc:spChg chg="mod">
          <ac:chgData name="Xiaofei Wang" userId="6e1836d3-2ed9-4ae5-8700-9029b71c19c7" providerId="ADAL" clId="{D11A4B7E-21A0-409D-A08D-8AD69C89E788}" dt="2023-03-14T02:31:27.772" v="436" actId="20577"/>
          <ac:spMkLst>
            <pc:docMk/>
            <pc:sldMk cId="1216778654" sldId="524"/>
            <ac:spMk id="5126" creationId="{00000000-0000-0000-0000-000000000000}"/>
          </ac:spMkLst>
        </pc:spChg>
      </pc:sldChg>
      <pc:sldChg chg="modSp del">
        <pc:chgData name="Xiaofei Wang" userId="6e1836d3-2ed9-4ae5-8700-9029b71c19c7" providerId="ADAL" clId="{D11A4B7E-21A0-409D-A08D-8AD69C89E788}" dt="2023-03-14T02:30:16.847" v="358" actId="47"/>
        <pc:sldMkLst>
          <pc:docMk/>
          <pc:sldMk cId="381248858" sldId="525"/>
        </pc:sldMkLst>
        <pc:spChg chg="mod">
          <ac:chgData name="Xiaofei Wang" userId="6e1836d3-2ed9-4ae5-8700-9029b71c19c7" providerId="ADAL" clId="{D11A4B7E-21A0-409D-A08D-8AD69C89E788}" dt="2023-03-14T02:24:18.639" v="1"/>
          <ac:spMkLst>
            <pc:docMk/>
            <pc:sldMk cId="381248858" sldId="525"/>
            <ac:spMk id="2" creationId="{92B43621-837E-8D47-9CDC-89DF0A853A44}"/>
          </ac:spMkLst>
        </pc:spChg>
      </pc:sldChg>
      <pc:sldChg chg="modSp add mod">
        <pc:chgData name="Xiaofei Wang" userId="6e1836d3-2ed9-4ae5-8700-9029b71c19c7" providerId="ADAL" clId="{D11A4B7E-21A0-409D-A08D-8AD69C89E788}" dt="2023-03-14T02:29:52.658" v="356" actId="20577"/>
        <pc:sldMkLst>
          <pc:docMk/>
          <pc:sldMk cId="3933531436" sldId="526"/>
        </pc:sldMkLst>
        <pc:spChg chg="mod">
          <ac:chgData name="Xiaofei Wang" userId="6e1836d3-2ed9-4ae5-8700-9029b71c19c7" providerId="ADAL" clId="{D11A4B7E-21A0-409D-A08D-8AD69C89E788}" dt="2023-03-14T02:29:52.658" v="356" actId="20577"/>
          <ac:spMkLst>
            <pc:docMk/>
            <pc:sldMk cId="3933531436" sldId="526"/>
            <ac:spMk id="5126" creationId="{00000000-0000-0000-0000-000000000000}"/>
          </ac:spMkLst>
        </pc:spChg>
      </pc:sldChg>
      <pc:sldMasterChg chg="modSp modSldLayout">
        <pc:chgData name="Xiaofei Wang" userId="6e1836d3-2ed9-4ae5-8700-9029b71c19c7" providerId="ADAL" clId="{D11A4B7E-21A0-409D-A08D-8AD69C89E788}" dt="2023-03-14T02:24:18.639" v="1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D11A4B7E-21A0-409D-A08D-8AD69C89E788}" dt="2023-03-14T02:24:18.639" v="1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Xiaofei Wang" userId="6e1836d3-2ed9-4ae5-8700-9029b71c19c7" providerId="ADAL" clId="{D11A4B7E-21A0-409D-A08D-8AD69C89E788}" dt="2023-03-14T02:24:00.538" v="0"/>
          <ac:spMkLst>
            <pc:docMk/>
            <pc:sldMasterMk cId="0" sldId="2147483648"/>
            <ac:spMk id="1031" creationId="{00000000-0000-0000-0000-000000000000}"/>
          </ac:spMkLst>
        </pc:spChg>
        <pc:sldLayoutChg chg="modSp">
          <pc:chgData name="Xiaofei Wang" userId="6e1836d3-2ed9-4ae5-8700-9029b71c19c7" providerId="ADAL" clId="{D11A4B7E-21A0-409D-A08D-8AD69C89E788}" dt="2023-03-14T02:24:18.639" v="1"/>
          <pc:sldLayoutMkLst>
            <pc:docMk/>
            <pc:sldMasterMk cId="0" sldId="2147483648"/>
            <pc:sldLayoutMk cId="0" sldId="2147484206"/>
          </pc:sldLayoutMkLst>
          <pc:spChg chg="mod">
            <ac:chgData name="Xiaofei Wang" userId="6e1836d3-2ed9-4ae5-8700-9029b71c19c7" providerId="ADAL" clId="{D11A4B7E-21A0-409D-A08D-8AD69C89E788}" dt="2023-03-14T02:24:18.639" v="1"/>
            <ac:spMkLst>
              <pc:docMk/>
              <pc:sldMasterMk cId="0" sldId="2147483648"/>
              <pc:sldLayoutMk cId="0" sldId="2147484206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D11A4B7E-21A0-409D-A08D-8AD69C89E788}" dt="2023-03-14T02:24:18.639" v="1"/>
          <pc:sldLayoutMkLst>
            <pc:docMk/>
            <pc:sldMasterMk cId="0" sldId="2147483648"/>
            <pc:sldLayoutMk cId="0" sldId="2147484207"/>
          </pc:sldLayoutMkLst>
          <pc:spChg chg="mod">
            <ac:chgData name="Xiaofei Wang" userId="6e1836d3-2ed9-4ae5-8700-9029b71c19c7" providerId="ADAL" clId="{D11A4B7E-21A0-409D-A08D-8AD69C89E788}" dt="2023-03-14T02:24:18.639" v="1"/>
            <ac:spMkLst>
              <pc:docMk/>
              <pc:sldMasterMk cId="0" sldId="2147483648"/>
              <pc:sldLayoutMk cId="0" sldId="2147484207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D11A4B7E-21A0-409D-A08D-8AD69C89E788}" dt="2023-03-14T02:24:18.639" v="1"/>
          <pc:sldLayoutMkLst>
            <pc:docMk/>
            <pc:sldMasterMk cId="0" sldId="2147483648"/>
            <pc:sldLayoutMk cId="0" sldId="2147484208"/>
          </pc:sldLayoutMkLst>
          <pc:spChg chg="mod">
            <ac:chgData name="Xiaofei Wang" userId="6e1836d3-2ed9-4ae5-8700-9029b71c19c7" providerId="ADAL" clId="{D11A4B7E-21A0-409D-A08D-8AD69C89E788}" dt="2023-03-14T02:24:18.639" v="1"/>
            <ac:spMkLst>
              <pc:docMk/>
              <pc:sldMasterMk cId="0" sldId="2147483648"/>
              <pc:sldLayoutMk cId="0" sldId="2147484208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D11A4B7E-21A0-409D-A08D-8AD69C89E788}" dt="2023-03-14T02:24:18.639" v="1"/>
          <pc:sldLayoutMkLst>
            <pc:docMk/>
            <pc:sldMasterMk cId="0" sldId="2147483648"/>
            <pc:sldLayoutMk cId="0" sldId="2147484209"/>
          </pc:sldLayoutMkLst>
          <pc:spChg chg="mod">
            <ac:chgData name="Xiaofei Wang" userId="6e1836d3-2ed9-4ae5-8700-9029b71c19c7" providerId="ADAL" clId="{D11A4B7E-21A0-409D-A08D-8AD69C89E788}" dt="2023-03-14T02:24:18.639" v="1"/>
            <ac:spMkLst>
              <pc:docMk/>
              <pc:sldMasterMk cId="0" sldId="2147483648"/>
              <pc:sldLayoutMk cId="0" sldId="2147484209"/>
              <ac:spMk id="7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D11A4B7E-21A0-409D-A08D-8AD69C89E788}" dt="2023-03-14T02:24:18.639" v="1"/>
          <pc:sldLayoutMkLst>
            <pc:docMk/>
            <pc:sldMasterMk cId="0" sldId="2147483648"/>
            <pc:sldLayoutMk cId="0" sldId="2147484210"/>
          </pc:sldLayoutMkLst>
          <pc:spChg chg="mod">
            <ac:chgData name="Xiaofei Wang" userId="6e1836d3-2ed9-4ae5-8700-9029b71c19c7" providerId="ADAL" clId="{D11A4B7E-21A0-409D-A08D-8AD69C89E788}" dt="2023-03-14T02:24:18.639" v="1"/>
            <ac:spMkLst>
              <pc:docMk/>
              <pc:sldMasterMk cId="0" sldId="2147483648"/>
              <pc:sldLayoutMk cId="0" sldId="2147484210"/>
              <ac:spMk id="3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D11A4B7E-21A0-409D-A08D-8AD69C89E788}" dt="2023-03-14T02:24:18.639" v="1"/>
          <pc:sldLayoutMkLst>
            <pc:docMk/>
            <pc:sldMasterMk cId="0" sldId="2147483648"/>
            <pc:sldLayoutMk cId="0" sldId="2147484211"/>
          </pc:sldLayoutMkLst>
          <pc:spChg chg="mod">
            <ac:chgData name="Xiaofei Wang" userId="6e1836d3-2ed9-4ae5-8700-9029b71c19c7" providerId="ADAL" clId="{D11A4B7E-21A0-409D-A08D-8AD69C89E788}" dt="2023-03-14T02:24:18.639" v="1"/>
            <ac:spMkLst>
              <pc:docMk/>
              <pc:sldMasterMk cId="0" sldId="2147483648"/>
              <pc:sldLayoutMk cId="0" sldId="2147484211"/>
              <ac:spMk id="2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D11A4B7E-21A0-409D-A08D-8AD69C89E788}" dt="2023-03-14T02:24:18.639" v="1"/>
          <pc:sldLayoutMkLst>
            <pc:docMk/>
            <pc:sldMasterMk cId="0" sldId="2147483648"/>
            <pc:sldLayoutMk cId="0" sldId="2147484212"/>
          </pc:sldLayoutMkLst>
          <pc:spChg chg="mod">
            <ac:chgData name="Xiaofei Wang" userId="6e1836d3-2ed9-4ae5-8700-9029b71c19c7" providerId="ADAL" clId="{D11A4B7E-21A0-409D-A08D-8AD69C89E788}" dt="2023-03-14T02:24:18.639" v="1"/>
            <ac:spMkLst>
              <pc:docMk/>
              <pc:sldMasterMk cId="0" sldId="2147483648"/>
              <pc:sldLayoutMk cId="0" sldId="2147484212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D11A4B7E-21A0-409D-A08D-8AD69C89E788}" dt="2023-03-14T02:24:18.639" v="1"/>
          <pc:sldLayoutMkLst>
            <pc:docMk/>
            <pc:sldMasterMk cId="0" sldId="2147483648"/>
            <pc:sldLayoutMk cId="0" sldId="2147484213"/>
          </pc:sldLayoutMkLst>
          <pc:spChg chg="mod">
            <ac:chgData name="Xiaofei Wang" userId="6e1836d3-2ed9-4ae5-8700-9029b71c19c7" providerId="ADAL" clId="{D11A4B7E-21A0-409D-A08D-8AD69C89E788}" dt="2023-03-14T02:24:18.639" v="1"/>
            <ac:spMkLst>
              <pc:docMk/>
              <pc:sldMasterMk cId="0" sldId="2147483648"/>
              <pc:sldLayoutMk cId="0" sldId="2147484213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D11A4B7E-21A0-409D-A08D-8AD69C89E788}" dt="2023-03-14T02:24:18.639" v="1"/>
          <pc:sldLayoutMkLst>
            <pc:docMk/>
            <pc:sldMasterMk cId="0" sldId="2147483648"/>
            <pc:sldLayoutMk cId="0" sldId="2147484214"/>
          </pc:sldLayoutMkLst>
          <pc:spChg chg="mod">
            <ac:chgData name="Xiaofei Wang" userId="6e1836d3-2ed9-4ae5-8700-9029b71c19c7" providerId="ADAL" clId="{D11A4B7E-21A0-409D-A08D-8AD69C89E788}" dt="2023-03-14T02:24:18.639" v="1"/>
            <ac:spMkLst>
              <pc:docMk/>
              <pc:sldMasterMk cId="0" sldId="2147483648"/>
              <pc:sldLayoutMk cId="0" sldId="2147484214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D11A4B7E-21A0-409D-A08D-8AD69C89E788}" dt="2023-03-14T02:24:18.639" v="1"/>
          <pc:sldLayoutMkLst>
            <pc:docMk/>
            <pc:sldMasterMk cId="0" sldId="2147483648"/>
            <pc:sldLayoutMk cId="0" sldId="2147484215"/>
          </pc:sldLayoutMkLst>
          <pc:spChg chg="mod">
            <ac:chgData name="Xiaofei Wang" userId="6e1836d3-2ed9-4ae5-8700-9029b71c19c7" providerId="ADAL" clId="{D11A4B7E-21A0-409D-A08D-8AD69C89E788}" dt="2023-03-14T02:24:18.639" v="1"/>
            <ac:spMkLst>
              <pc:docMk/>
              <pc:sldMasterMk cId="0" sldId="2147483648"/>
              <pc:sldLayoutMk cId="0" sldId="2147484215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D11A4B7E-21A0-409D-A08D-8AD69C89E788}" dt="2023-03-14T02:24:18.639" v="1"/>
          <pc:sldLayoutMkLst>
            <pc:docMk/>
            <pc:sldMasterMk cId="0" sldId="2147483648"/>
            <pc:sldLayoutMk cId="0" sldId="2147484216"/>
          </pc:sldLayoutMkLst>
          <pc:spChg chg="mod">
            <ac:chgData name="Xiaofei Wang" userId="6e1836d3-2ed9-4ae5-8700-9029b71c19c7" providerId="ADAL" clId="{D11A4B7E-21A0-409D-A08D-8AD69C89E788}" dt="2023-03-14T02:24:18.639" v="1"/>
            <ac:spMkLst>
              <pc:docMk/>
              <pc:sldMasterMk cId="0" sldId="2147483648"/>
              <pc:sldLayoutMk cId="0" sldId="2147484216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D11A4B7E-21A0-409D-A08D-8AD69C89E788}" dt="2023-03-14T02:24:18.639" v="1"/>
          <pc:sldLayoutMkLst>
            <pc:docMk/>
            <pc:sldMasterMk cId="0" sldId="2147483648"/>
            <pc:sldLayoutMk cId="0" sldId="2147484217"/>
          </pc:sldLayoutMkLst>
          <pc:spChg chg="mod">
            <ac:chgData name="Xiaofei Wang" userId="6e1836d3-2ed9-4ae5-8700-9029b71c19c7" providerId="ADAL" clId="{D11A4B7E-21A0-409D-A08D-8AD69C89E788}" dt="2023-03-14T02:24:18.639" v="1"/>
            <ac:spMkLst>
              <pc:docMk/>
              <pc:sldMasterMk cId="0" sldId="2147483648"/>
              <pc:sldLayoutMk cId="0" sldId="2147484217"/>
              <ac:spMk id="11" creationId="{E8C9794E-61A5-714F-A1C3-0B830A40B19C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 dirty="0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19E45C9-B34C-42F3-BF3B-7469E8D7F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en-US" sz="1400" dirty="0"/>
              <a:t>doc.: IEEE 802.11-18/1067r0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82984988-4919-C6FD-450F-5DF37ED902D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CA" altLang="en-US" sz="1400" dirty="0"/>
              <a:t>July 2018</a:t>
            </a:r>
            <a:endParaRPr lang="en-GB" altLang="en-US" sz="1400" dirty="0"/>
          </a:p>
        </p:txBody>
      </p:sp>
      <p:sp>
        <p:nvSpPr>
          <p:cNvPr id="20484" name="Rectangle 6">
            <a:extLst>
              <a:ext uri="{FF2B5EF4-FFF2-40B4-BE49-F238E27FC236}">
                <a16:creationId xmlns:a16="http://schemas.microsoft.com/office/drawing/2014/main" id="{9F7C0EE7-8514-452E-AD86-EA65F4154F7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GB" altLang="en-US" dirty="0"/>
              <a:t>Michael Montemurro, BlackBerry</a:t>
            </a:r>
          </a:p>
        </p:txBody>
      </p:sp>
      <p:sp>
        <p:nvSpPr>
          <p:cNvPr id="18436" name="Rectangle 7">
            <a:extLst>
              <a:ext uri="{FF2B5EF4-FFF2-40B4-BE49-F238E27FC236}">
                <a16:creationId xmlns:a16="http://schemas.microsoft.com/office/drawing/2014/main" id="{5EA227AB-82DA-D91B-8278-8D4CBB9931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39F08A9F-E56E-49D8-BE1F-3FB39C37347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 dirty="0"/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927B1A20-EE13-C2F5-EABB-419D71E4A3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C7CE6092-D952-C938-2DCB-A6B7174A7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861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4</a:t>
            </a:fld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9973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5</a:t>
            </a:fld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2023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2023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2023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2023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2023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2023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2023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March 2023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74123" y="6475413"/>
            <a:ext cx="171777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304027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802.11-23/439r0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74123" y="6475413"/>
            <a:ext cx="1717778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Xiaofei Wang (InterDigital)</a:t>
            </a: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/>
              <a:t>March 2023 AIML TIG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2023-01-19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3024517"/>
              </p:ext>
            </p:extLst>
          </p:nvPr>
        </p:nvGraphicFramePr>
        <p:xfrm>
          <a:off x="2071688" y="2357438"/>
          <a:ext cx="8559800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34348" imgH="1182309" progId="Word.Document.8">
                  <p:embed/>
                </p:oleObj>
              </mc:Choice>
              <mc:Fallback>
                <p:oleObj name="Document" r:id="rId3" imgW="8534348" imgH="1182309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1688" y="2357438"/>
                        <a:ext cx="8559800" cy="1190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dirty="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>
            <a:extLst>
              <a:ext uri="{FF2B5EF4-FFF2-40B4-BE49-F238E27FC236}">
                <a16:creationId xmlns:a16="http://schemas.microsoft.com/office/drawing/2014/main" id="{481163E3-3235-B93B-D977-4040786F509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dirty="0"/>
              <a:t>March 2023</a:t>
            </a:r>
            <a:endParaRPr lang="en-GB" altLang="en-US" sz="1800" dirty="0"/>
          </a:p>
        </p:txBody>
      </p:sp>
      <p:sp>
        <p:nvSpPr>
          <p:cNvPr id="3075" name="Footer Placeholder 4">
            <a:extLst>
              <a:ext uri="{FF2B5EF4-FFF2-40B4-BE49-F238E27FC236}">
                <a16:creationId xmlns:a16="http://schemas.microsoft.com/office/drawing/2014/main" id="{045C5F91-7E5E-4101-9D99-9A940BB1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8B02B45E-32DD-E1B8-2B9E-96BDB327C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22EB9C2-4523-4101-8834-B68FD7935310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76ED1CA6-1028-934D-8519-967EB5D70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C2334348-7D14-5567-9887-24899B21D4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 sz="2800" dirty="0"/>
              <a:t>Closing report for the AIML TIG for March 2023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905000"/>
            <a:ext cx="10363200" cy="4114800"/>
          </a:xfrm>
        </p:spPr>
        <p:txBody>
          <a:bodyPr/>
          <a:lstStyle/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3 Sessions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Monday PM1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Tuesday AM1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Thursday AM1</a:t>
            </a:r>
          </a:p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AIML TIG discussed options for ways forward</a:t>
            </a:r>
          </a:p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highlight>
                  <a:srgbClr val="FFFF00"/>
                </a:highlight>
                <a:ea typeface="+mn-ea"/>
                <a:cs typeface="+mn-cs"/>
              </a:rPr>
              <a:t>Approved motion to request the WG Chair to extend the AIML TIG for a 3 meeting cycles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>
                <a:highlight>
                  <a:srgbClr val="FFFF00"/>
                </a:highlight>
              </a:rPr>
              <a:t>Motion #22 AIML TIG Next Step</a:t>
            </a:r>
          </a:p>
          <a:p>
            <a:pPr lvl="1"/>
            <a:r>
              <a:rPr lang="en-US" sz="1600" dirty="0">
                <a:highlight>
                  <a:srgbClr val="FFFF00"/>
                </a:highlight>
              </a:rPr>
              <a:t>Move to request the 802.11 WG chair to extend the AIML TIG for 3 meeting cycles</a:t>
            </a:r>
          </a:p>
          <a:p>
            <a:pPr lvl="1"/>
            <a:r>
              <a:rPr lang="en-US" sz="1600" dirty="0">
                <a:highlight>
                  <a:srgbClr val="FFFF00"/>
                </a:highlight>
              </a:rPr>
              <a:t>Move: Tuncer </a:t>
            </a:r>
            <a:r>
              <a:rPr lang="en-US" sz="1600" dirty="0" err="1">
                <a:highlight>
                  <a:srgbClr val="FFFF00"/>
                </a:highlight>
              </a:rPr>
              <a:t>Baykas</a:t>
            </a:r>
            <a:endParaRPr lang="en-US" sz="1600" dirty="0">
              <a:highlight>
                <a:srgbClr val="FFFF00"/>
              </a:highlight>
            </a:endParaRPr>
          </a:p>
          <a:p>
            <a:pPr lvl="1"/>
            <a:r>
              <a:rPr lang="en-US" sz="1600" dirty="0">
                <a:highlight>
                  <a:srgbClr val="FFFF00"/>
                </a:highlight>
              </a:rPr>
              <a:t>Second: Ming Gan</a:t>
            </a:r>
          </a:p>
          <a:p>
            <a:pPr lvl="1"/>
            <a:r>
              <a:rPr lang="en-US" sz="1600" dirty="0">
                <a:highlight>
                  <a:srgbClr val="FFFF00"/>
                </a:highlight>
              </a:rPr>
              <a:t>Y/N/Abs: 55/0/4</a:t>
            </a:r>
          </a:p>
          <a:p>
            <a:pPr lvl="1"/>
            <a:r>
              <a:rPr lang="en-US" sz="2400" dirty="0">
                <a:highlight>
                  <a:srgbClr val="FFFF00"/>
                </a:highlight>
              </a:rPr>
              <a:t>Motion passes</a:t>
            </a:r>
          </a:p>
          <a:p>
            <a:pPr marL="685800" lvl="2" indent="-342900">
              <a:lnSpc>
                <a:spcPct val="90000"/>
              </a:lnSpc>
            </a:pPr>
            <a:endParaRPr lang="en-US" sz="2800" b="1" dirty="0">
              <a:ea typeface="+mn-ea"/>
              <a:cs typeface="+mn-cs"/>
            </a:endParaRPr>
          </a:p>
          <a:p>
            <a:pPr marL="342900" lvl="1" indent="-342900">
              <a:lnSpc>
                <a:spcPct val="90000"/>
              </a:lnSpc>
              <a:buChar char="•"/>
            </a:pPr>
            <a:endParaRPr lang="en-US" dirty="0"/>
          </a:p>
          <a:p>
            <a:pPr marL="457200" lvl="1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16150" y="6475413"/>
            <a:ext cx="1575751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Xiaofei Wang (InterDigital)</a:t>
            </a:r>
          </a:p>
        </p:txBody>
      </p:sp>
    </p:spTree>
    <p:extLst>
      <p:ext uri="{BB962C8B-B14F-4D97-AF65-F5344CB8AC3E}">
        <p14:creationId xmlns:p14="http://schemas.microsoft.com/office/powerpoint/2010/main" val="1216778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905000"/>
            <a:ext cx="10363200" cy="4114800"/>
          </a:xfrm>
        </p:spPr>
        <p:txBody>
          <a:bodyPr/>
          <a:lstStyle/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9 technical contributions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4 technical report draft proposals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1 new use case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3 additional technical contribution on AIML-based CSI compression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1 additional technical contribution on AIML model sharing use case</a:t>
            </a: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16150" y="6475413"/>
            <a:ext cx="1575751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Xiaofei Wang (InterDigital)</a:t>
            </a:r>
          </a:p>
        </p:txBody>
      </p:sp>
    </p:spTree>
    <p:extLst>
      <p:ext uri="{BB962C8B-B14F-4D97-AF65-F5344CB8AC3E}">
        <p14:creationId xmlns:p14="http://schemas.microsoft.com/office/powerpoint/2010/main" val="3933531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CC6D9C-231E-4010-9950-661F4D83F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2 Teleconferences: </a:t>
            </a:r>
          </a:p>
          <a:p>
            <a:pPr lvl="1">
              <a:lnSpc>
                <a:spcPct val="80000"/>
              </a:lnSpc>
            </a:pPr>
            <a:r>
              <a:rPr lang="en-US" altLang="en-US" b="1" dirty="0"/>
              <a:t>March 27, 2023 at 10 am -- 11:30 am ET</a:t>
            </a:r>
          </a:p>
          <a:p>
            <a:pPr lvl="1">
              <a:lnSpc>
                <a:spcPct val="80000"/>
              </a:lnSpc>
            </a:pPr>
            <a:r>
              <a:rPr lang="en-US" altLang="en-US" b="1" dirty="0"/>
              <a:t>April 24, 2023 at 10 am – 11:30 am ET</a:t>
            </a:r>
          </a:p>
          <a:p>
            <a:pPr marL="0" indent="0">
              <a:lnSpc>
                <a:spcPct val="90000"/>
              </a:lnSpc>
              <a:buNone/>
            </a:pPr>
            <a:endParaRPr lang="en-US" kern="0" dirty="0"/>
          </a:p>
          <a:p>
            <a:pPr>
              <a:lnSpc>
                <a:spcPct val="90000"/>
              </a:lnSpc>
            </a:pPr>
            <a:r>
              <a:rPr lang="en-US" kern="0" dirty="0"/>
              <a:t>Continue with technical presentations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Use cases and technical report presentations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Conclusions and recommendations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kern="0" dirty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March 2023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16150" y="6475413"/>
            <a:ext cx="1575751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Xiaofei Wang (InterDigital)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6001</TotalTime>
  <Words>278</Words>
  <Application>Microsoft Office PowerPoint</Application>
  <PresentationFormat>Widescreen</PresentationFormat>
  <Paragraphs>72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Times New Roman</vt:lpstr>
      <vt:lpstr>802-11-Submission</vt:lpstr>
      <vt:lpstr>Document</vt:lpstr>
      <vt:lpstr>March 2023 AIML TIG Closing Report</vt:lpstr>
      <vt:lpstr>Abstract</vt:lpstr>
      <vt:lpstr>Work Completed</vt:lpstr>
      <vt:lpstr>Work Completed</vt:lpstr>
      <vt:lpstr>Plans for March 2023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Xiaofei Wang</cp:lastModifiedBy>
  <cp:revision>207</cp:revision>
  <cp:lastPrinted>1998-02-10T13:28:06Z</cp:lastPrinted>
  <dcterms:created xsi:type="dcterms:W3CDTF">2007-05-21T21:00:37Z</dcterms:created>
  <dcterms:modified xsi:type="dcterms:W3CDTF">2023-03-16T14:45:26Z</dcterms:modified>
  <cp:category/>
</cp:coreProperties>
</file>