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9" r:id="rId6"/>
    <p:sldId id="281" r:id="rId7"/>
    <p:sldId id="27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5"/>
            <p14:sldId id="266"/>
            <p14:sldId id="269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128" d="100"/>
          <a:sy n="128" d="100"/>
        </p:scale>
        <p:origin x="792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802.11-23/0423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 (KODEN-TI)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802.11-23/0423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 (KODEN-TI)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802.11-23/0423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802.11-23/0423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802.11-23/0423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802.11-23/0423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802.11-23/0423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P802.11bc Report to EC on Approval </a:t>
            </a:r>
            <a:br>
              <a:rPr lang="en-US" dirty="0"/>
            </a:br>
            <a:r>
              <a:rPr lang="en-US" dirty="0"/>
              <a:t>to Forward Draft </a:t>
            </a:r>
            <a:r>
              <a:rPr lang="en-US" dirty="0" err="1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712563"/>
              </p:ext>
            </p:extLst>
          </p:nvPr>
        </p:nvGraphicFramePr>
        <p:xfrm>
          <a:off x="1117600" y="2870200"/>
          <a:ext cx="10210800" cy="232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2870200"/>
                        <a:ext cx="10210800" cy="2328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>
                <a:highlight>
                  <a:srgbClr val="FFFF00"/>
                </a:highlight>
                <a:ea typeface="ＭＳ Ｐゴシック" pitchFamily="34" charset="-128"/>
              </a:rPr>
              <a:t>unconditional</a:t>
            </a:r>
            <a:r>
              <a:rPr lang="en-GB" dirty="0">
                <a:ea typeface="ＭＳ Ｐゴシック" pitchFamily="34" charset="-128"/>
              </a:rPr>
              <a:t> approval to send IEEE P802.11bc D7.0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 marL="0" indent="0"/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R0 – Initial draft.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P802.11bc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437982"/>
              </p:ext>
            </p:extLst>
          </p:nvPr>
        </p:nvGraphicFramePr>
        <p:xfrm>
          <a:off x="695400" y="1628800"/>
          <a:ext cx="10694383" cy="33693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0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2022-11-04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2023-01-13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2023-02-23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P802.11bc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11830"/>
              </p:ext>
            </p:extLst>
          </p:nvPr>
        </p:nvGraphicFramePr>
        <p:xfrm>
          <a:off x="1343472" y="1570039"/>
          <a:ext cx="9277852" cy="3110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8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2022-11-04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173 (63T, 9G, 101E)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2023-01-13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(7T, 1G, 3E)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2023-02-23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(2T, 0G, 15E)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xx (</a:t>
                      </a:r>
                      <a:r>
                        <a:rPr kumimoji="0" lang="en-US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xxT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xx, </a:t>
                      </a:r>
                      <a:r>
                        <a:rPr kumimoji="0" lang="en-US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xxE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CE81A6-1B8E-4755-AC62-6E8C626F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350235"/>
              </p:ext>
            </p:extLst>
          </p:nvPr>
        </p:nvGraphicFramePr>
        <p:xfrm>
          <a:off x="551384" y="1571944"/>
          <a:ext cx="11161240" cy="30937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3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0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None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 technical unsatisfied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783332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2022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P802.11bc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721021"/>
              </p:ext>
            </p:extLst>
          </p:nvPr>
        </p:nvGraphicFramePr>
        <p:xfrm>
          <a:off x="479376" y="2002497"/>
          <a:ext cx="11233248" cy="18491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Report to EC for </a:t>
                      </a:r>
                      <a:r>
                        <a:rPr lang="en-US" b="0" dirty="0">
                          <a:highlight>
                            <a:srgbClr val="FFFF00"/>
                          </a:highlight>
                        </a:rPr>
                        <a:t>unconditional</a:t>
                      </a:r>
                      <a:r>
                        <a:rPr lang="en-US" b="0" dirty="0"/>
                        <a:t> approval to proceed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2023-03-14 (WG approval on 2023-03-17)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EC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2023-03-17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to SASB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highlight>
                            <a:srgbClr val="FFFF00"/>
                          </a:highlight>
                        </a:rPr>
                        <a:t>June 2023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SASB approval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highlight>
                            <a:srgbClr val="FFFF00"/>
                          </a:highlight>
                        </a:rPr>
                        <a:t>???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30748</TotalTime>
  <Words>464</Words>
  <Application>Microsoft Macintosh PowerPoint</Application>
  <PresentationFormat>Widescreen</PresentationFormat>
  <Paragraphs>151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P802.11bc Report to EC on Approval  to Forward Draft RevCom</vt:lpstr>
      <vt:lpstr>Introduction</vt:lpstr>
      <vt:lpstr>Standards Association (SA) Ballot Results – P802.11bc</vt:lpstr>
      <vt:lpstr>SA Ballot Comments – P802.11bc</vt:lpstr>
      <vt:lpstr>Unsatisfied Technical comments by commenter</vt:lpstr>
      <vt:lpstr>IEEE-SA Mandatory Coordination</vt:lpstr>
      <vt:lpstr>P802.11bc 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Emmelmann, Marc</cp:lastModifiedBy>
  <cp:revision>213</cp:revision>
  <cp:lastPrinted>1601-01-01T00:00:00Z</cp:lastPrinted>
  <dcterms:created xsi:type="dcterms:W3CDTF">2019-11-09T15:46:46Z</dcterms:created>
  <dcterms:modified xsi:type="dcterms:W3CDTF">2023-03-13T15:33:20Z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