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89" r:id="rId3"/>
    <p:sldId id="290" r:id="rId4"/>
    <p:sldId id="295" r:id="rId5"/>
    <p:sldId id="291" r:id="rId6"/>
    <p:sldId id="296" r:id="rId7"/>
    <p:sldId id="297" r:id="rId8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31" autoAdjust="0"/>
    <p:restoredTop sz="96727" autoAdjust="0"/>
  </p:normalViewPr>
  <p:slideViewPr>
    <p:cSldViewPr>
      <p:cViewPr varScale="1">
        <p:scale>
          <a:sx n="67" d="100"/>
          <a:sy n="67" d="100"/>
        </p:scale>
        <p:origin x="1608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Graham Smith, DSP Group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Graham Smith, DSP Group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/>
              <a:t>Graham Smith, SR Technologies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802.11-23/0421r1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March 2023</a:t>
            </a:r>
            <a:endParaRPr lang="en-US" sz="1800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/>
              <a:t>TG </a:t>
            </a:r>
            <a:r>
              <a:rPr lang="en-US" dirty="0" err="1"/>
              <a:t>bh</a:t>
            </a:r>
            <a:br>
              <a:rPr lang="en-US" dirty="0"/>
            </a:br>
            <a:r>
              <a:rPr lang="en-US" dirty="0"/>
              <a:t>IRM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2023-03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856320"/>
              </p:ext>
            </p:extLst>
          </p:nvPr>
        </p:nvGraphicFramePr>
        <p:xfrm>
          <a:off x="1133831" y="3697247"/>
          <a:ext cx="7162800" cy="1179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9318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r>
                        <a:rPr lang="en-US" sz="1400" dirty="0"/>
                        <a:t>Graham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SRT</a:t>
                      </a:r>
                      <a:r>
                        <a:rPr lang="en-US" sz="1400" baseline="0" dirty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Sunrise , FL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gsmith@srtrl.com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19199"/>
            <a:ext cx="7772400" cy="5256213"/>
          </a:xfrm>
        </p:spPr>
        <p:txBody>
          <a:bodyPr/>
          <a:lstStyle/>
          <a:p>
            <a:r>
              <a:rPr lang="en-US" sz="1800" dirty="0"/>
              <a:t>The default scheme in use is </a:t>
            </a:r>
            <a:r>
              <a:rPr lang="en-US" sz="1800" dirty="0">
                <a:solidFill>
                  <a:srgbClr val="FF0000"/>
                </a:solidFill>
              </a:rPr>
              <a:t>Same MAC Address (SMA)</a:t>
            </a:r>
          </a:p>
          <a:p>
            <a:endParaRPr lang="en-US" sz="1800" dirty="0"/>
          </a:p>
          <a:p>
            <a:r>
              <a:rPr lang="en-US" sz="1800" dirty="0"/>
              <a:t>When a STA returns to a network it uses the same MAC Address each time.</a:t>
            </a:r>
          </a:p>
          <a:p>
            <a:endParaRPr lang="en-US" sz="1800" dirty="0"/>
          </a:p>
          <a:p>
            <a:r>
              <a:rPr lang="en-US" sz="1800" dirty="0"/>
              <a:t>Problem is that the copying of the address is simple, and this possibly does not meet our privacy requirement.</a:t>
            </a:r>
          </a:p>
          <a:p>
            <a:endParaRPr lang="en-US" sz="1800" dirty="0"/>
          </a:p>
          <a:p>
            <a:pPr marL="0" indent="0">
              <a:buNone/>
            </a:pPr>
            <a:endParaRPr lang="en-US" sz="1400" dirty="0"/>
          </a:p>
          <a:p>
            <a:endParaRPr lang="en-US" sz="1800" dirty="0"/>
          </a:p>
          <a:p>
            <a:pPr marL="800100" lvl="1" indent="-342900">
              <a:buFont typeface="+mj-lt"/>
              <a:buAutoNum type="arabicPeriod"/>
            </a:pPr>
            <a:endParaRPr lang="en-US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Intro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423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5E58216-307A-39B5-FD1F-16675E8791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5" y="1123951"/>
            <a:ext cx="7772400" cy="502919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IRM scheme is:</a:t>
            </a:r>
          </a:p>
          <a:p>
            <a:r>
              <a:rPr lang="en-US" dirty="0"/>
              <a:t>STA provides a (random) MAC Address to the AP/ESS in each association (msg 2)</a:t>
            </a:r>
          </a:p>
          <a:p>
            <a:r>
              <a:rPr lang="en-US" dirty="0"/>
              <a:t>STA uses that address in the </a:t>
            </a:r>
            <a:r>
              <a:rPr lang="en-US" u="sng" dirty="0"/>
              <a:t>next</a:t>
            </a:r>
            <a:r>
              <a:rPr lang="en-US" dirty="0"/>
              <a:t> association.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One step further to SMA, (STA controls)</a:t>
            </a:r>
          </a:p>
          <a:p>
            <a:r>
              <a:rPr lang="en-US" dirty="0"/>
              <a:t>Simple, NO computations</a:t>
            </a:r>
          </a:p>
          <a:p>
            <a:r>
              <a:rPr lang="en-US" dirty="0"/>
              <a:t>STA controls the MAC Address (same as SMA)</a:t>
            </a:r>
          </a:p>
          <a:p>
            <a:pPr lvl="1"/>
            <a:r>
              <a:rPr lang="en-US" dirty="0"/>
              <a:t>STA remembers address in same manner as SMA</a:t>
            </a:r>
          </a:p>
          <a:p>
            <a:r>
              <a:rPr lang="en-US" dirty="0"/>
              <a:t>Meets all use cases</a:t>
            </a:r>
          </a:p>
          <a:p>
            <a:r>
              <a:rPr lang="en-US" dirty="0"/>
              <a:t>Complements Device ID</a:t>
            </a:r>
          </a:p>
          <a:p>
            <a:pPr lvl="1"/>
            <a:r>
              <a:rPr lang="en-US" dirty="0"/>
              <a:t>STA identified early (returning STA), then ID can be used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8F1ED39-7356-BABB-91DE-1B7B30005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4987"/>
          </a:xfrm>
        </p:spPr>
        <p:txBody>
          <a:bodyPr/>
          <a:lstStyle/>
          <a:p>
            <a:r>
              <a:rPr lang="en-US" dirty="0"/>
              <a:t>IRM </a:t>
            </a:r>
            <a:r>
              <a:rPr lang="en-US" dirty="0" err="1"/>
              <a:t>cf</a:t>
            </a:r>
            <a:r>
              <a:rPr lang="en-US" dirty="0"/>
              <a:t> SMA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1D9FE3-956F-6B4F-5CC9-3FA09B103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C8B34-9862-AE5C-A393-B0779E273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E1F4DC-B5B6-B4BF-4F79-BDEDA8E84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821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18962DF-F858-03F5-667B-553D56ABFA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5" y="1752600"/>
            <a:ext cx="7772400" cy="4572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STA adds new IE (to association request) which includes an ID</a:t>
            </a:r>
          </a:p>
          <a:p>
            <a:r>
              <a:rPr lang="en-US" dirty="0"/>
              <a:t>Different ID to Device ID</a:t>
            </a:r>
          </a:p>
          <a:p>
            <a:pPr lvl="1"/>
            <a:r>
              <a:rPr lang="en-US" dirty="0"/>
              <a:t>Device ID can be fixed, but IE/ID must change every association</a:t>
            </a:r>
          </a:p>
          <a:p>
            <a:pPr lvl="1"/>
            <a:r>
              <a:rPr lang="en-US" dirty="0"/>
              <a:t>STA and AP need to keep them separate - Device ID/IEID</a:t>
            </a:r>
          </a:p>
          <a:p>
            <a:pPr lvl="1"/>
            <a:r>
              <a:rPr lang="en-US" dirty="0"/>
              <a:t>What ‘rules’ are required (look how Device ID grew)</a:t>
            </a:r>
          </a:p>
          <a:p>
            <a:r>
              <a:rPr lang="en-US" dirty="0"/>
              <a:t>What length?</a:t>
            </a:r>
          </a:p>
          <a:p>
            <a:pPr lvl="1"/>
            <a:r>
              <a:rPr lang="en-US" dirty="0"/>
              <a:t>If not defined and fixed length, then is a simple fingerprint.</a:t>
            </a:r>
          </a:p>
          <a:p>
            <a:pPr lvl="1"/>
            <a:r>
              <a:rPr lang="en-US" dirty="0"/>
              <a:t>How long?  6 octets for uniqueness? </a:t>
            </a:r>
          </a:p>
          <a:p>
            <a:pPr lvl="2"/>
            <a:r>
              <a:rPr lang="en-US" dirty="0"/>
              <a:t>Why add a new IE? (What is advantage over IRM? )</a:t>
            </a:r>
          </a:p>
          <a:p>
            <a:r>
              <a:rPr lang="en-US" dirty="0"/>
              <a:t> Further divorced from SMA. 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CA2F317-1F34-5261-BAE6-176B50CFA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z="2800" dirty="0"/>
              <a:t>IE/ID method(s)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AA548B-61D0-62C0-B345-F0425B788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5554D-2158-D70B-14C2-2A96961F2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9F6AE9-15FE-ED69-88F2-56FE44E01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008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E547575-3DAC-093E-4035-92A4830562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6585"/>
            <a:ext cx="7772400" cy="418941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Opaque ID tends to be long,</a:t>
            </a:r>
          </a:p>
          <a:p>
            <a:r>
              <a:rPr lang="en-US" dirty="0"/>
              <a:t>How it may be used in IE has not been defined</a:t>
            </a:r>
          </a:p>
          <a:p>
            <a:r>
              <a:rPr lang="en-US" dirty="0"/>
              <a:t>Same comments as IE/ID on previous slide.</a:t>
            </a:r>
          </a:p>
          <a:p>
            <a:r>
              <a:rPr lang="en-US" dirty="0"/>
              <a:t>Requires computations on AP side.</a:t>
            </a:r>
          </a:p>
          <a:p>
            <a:pPr lvl="1"/>
            <a:r>
              <a:rPr lang="en-US" dirty="0"/>
              <a:t>Not sure if STA needs also to carry out computations.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3213BFC-752D-85DC-1E8D-0F5220AE2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799"/>
            <a:ext cx="7772400" cy="1144587"/>
          </a:xfrm>
        </p:spPr>
        <p:txBody>
          <a:bodyPr/>
          <a:lstStyle/>
          <a:p>
            <a:r>
              <a:rPr lang="en-US" dirty="0"/>
              <a:t>Opaque ID in IE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2B594F-3516-64F8-6D71-D714267C1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9A0885-7B9E-5919-B78E-03181FF17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A3807-973C-5837-7860-6F1B0F592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306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D65696D-E1B4-95E7-2945-C299CD4D4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95399"/>
            <a:ext cx="8229600" cy="518001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IRM is one step beyond SMA - very much a “</a:t>
            </a:r>
            <a:r>
              <a:rPr lang="en-US" dirty="0" err="1"/>
              <a:t>TGbh</a:t>
            </a:r>
            <a:r>
              <a:rPr lang="en-US" dirty="0"/>
              <a:t> solution”</a:t>
            </a:r>
          </a:p>
          <a:p>
            <a:pPr lvl="1"/>
            <a:r>
              <a:rPr lang="en-US" dirty="0"/>
              <a:t>No extra work required for STA </a:t>
            </a:r>
            <a:r>
              <a:rPr lang="en-US" dirty="0" err="1"/>
              <a:t>cf</a:t>
            </a:r>
            <a:r>
              <a:rPr lang="en-US" dirty="0"/>
              <a:t> SMA (one address stored per network)</a:t>
            </a:r>
          </a:p>
          <a:p>
            <a:pPr lvl="1"/>
            <a:r>
              <a:rPr lang="en-US" dirty="0"/>
              <a:t>No extra work required for AP </a:t>
            </a:r>
            <a:r>
              <a:rPr lang="en-US" dirty="0" err="1"/>
              <a:t>cf</a:t>
            </a:r>
            <a:r>
              <a:rPr lang="en-US" dirty="0"/>
              <a:t> SMA (one address stored per STA)</a:t>
            </a:r>
          </a:p>
          <a:p>
            <a:r>
              <a:rPr lang="en-US" dirty="0"/>
              <a:t>Simple, NO computations –</a:t>
            </a:r>
          </a:p>
          <a:p>
            <a:pPr lvl="1"/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“simpler the solution the better the chance to be implemented”</a:t>
            </a:r>
          </a:p>
          <a:p>
            <a:r>
              <a:rPr lang="en-US" dirty="0"/>
              <a:t>Satisfies all Use Cases</a:t>
            </a:r>
          </a:p>
          <a:p>
            <a:pPr lvl="1"/>
            <a:r>
              <a:rPr lang="en-US" dirty="0"/>
              <a:t>Option to allow say 2 Addresses, but not required (from discussions).</a:t>
            </a:r>
          </a:p>
          <a:p>
            <a:r>
              <a:rPr lang="en-US" dirty="0"/>
              <a:t>Complements Device ID</a:t>
            </a:r>
          </a:p>
          <a:p>
            <a:r>
              <a:rPr lang="en-US" dirty="0"/>
              <a:t>No new IE required (avoid fingerprint) - efficient</a:t>
            </a:r>
          </a:p>
          <a:p>
            <a:r>
              <a:rPr lang="en-US" dirty="0"/>
              <a:t>Need not use a capability bit (reduce fingerprint)</a:t>
            </a:r>
          </a:p>
          <a:p>
            <a:pPr lvl="1"/>
            <a:r>
              <a:rPr lang="en-US" dirty="0"/>
              <a:t>Note SMA does not use a capability bit.		</a:t>
            </a:r>
          </a:p>
          <a:p>
            <a:pPr marL="0" indent="0">
              <a:buNone/>
            </a:pPr>
            <a:r>
              <a:rPr lang="en-US" dirty="0"/>
              <a:t>Text in 23/0129r0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E87FA5E-6C47-ADEA-4814-F5B1DB9DF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Why IRM?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1D3685-33D6-CE80-79AC-46CCEBC5D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0A6F86-A82D-2DFF-A1A0-F8ACDE680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3676C1-751E-4CEE-CA07-ACAEC3CE3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557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FC2F9D6-CBFB-3916-E563-2EEF0F8F78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IRM ticks all the boxes for a </a:t>
            </a:r>
            <a:r>
              <a:rPr lang="en-US" dirty="0" err="1"/>
              <a:t>TGbh</a:t>
            </a:r>
            <a:r>
              <a:rPr lang="en-US" dirty="0"/>
              <a:t> solution.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418619D-D0A4-313F-8718-E3107D457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B708B1-C4AD-EF82-D3AB-06E68618A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924309-0726-3FDC-ACBA-1A5974FC8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A2B722-B8A1-1CEA-D78C-47DBC3B24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34320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105768</TotalTime>
  <Words>528</Words>
  <Application>Microsoft Office PowerPoint</Application>
  <PresentationFormat>On-screen Show (4:3)</PresentationFormat>
  <Paragraphs>90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Times New Roman</vt:lpstr>
      <vt:lpstr>Default Design</vt:lpstr>
      <vt:lpstr>TG bh IRM</vt:lpstr>
      <vt:lpstr>Intro</vt:lpstr>
      <vt:lpstr>IRM cf SMA</vt:lpstr>
      <vt:lpstr>IE/ID method(s)</vt:lpstr>
      <vt:lpstr>Opaque ID in IE</vt:lpstr>
      <vt:lpstr>Why IRM?</vt:lpstr>
      <vt:lpstr>Conclusion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Graham Smith</cp:lastModifiedBy>
  <cp:revision>1821</cp:revision>
  <cp:lastPrinted>1998-02-10T13:28:06Z</cp:lastPrinted>
  <dcterms:created xsi:type="dcterms:W3CDTF">1998-02-10T13:07:52Z</dcterms:created>
  <dcterms:modified xsi:type="dcterms:W3CDTF">2023-03-13T15:11:01Z</dcterms:modified>
</cp:coreProperties>
</file>