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9" r:id="rId3"/>
    <p:sldId id="290" r:id="rId4"/>
    <p:sldId id="295" r:id="rId5"/>
    <p:sldId id="291" r:id="rId6"/>
    <p:sldId id="296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67" d="100"/>
          <a:sy n="67" d="100"/>
        </p:scale>
        <p:origin x="16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802.11-23/0421r0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IRM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r>
              <a:rPr lang="en-US" sz="1800" dirty="0"/>
              <a:t>The default scheme in use is </a:t>
            </a:r>
            <a:r>
              <a:rPr lang="en-US" sz="1800" dirty="0">
                <a:solidFill>
                  <a:srgbClr val="FF0000"/>
                </a:solidFill>
              </a:rPr>
              <a:t>Same MAC Address (SMA)</a:t>
            </a:r>
          </a:p>
          <a:p>
            <a:endParaRPr lang="en-US" sz="1800" dirty="0"/>
          </a:p>
          <a:p>
            <a:r>
              <a:rPr lang="en-US" sz="1800" dirty="0"/>
              <a:t>When a STA returns to a </a:t>
            </a:r>
            <a:r>
              <a:rPr lang="en-US" sz="1800" dirty="0" err="1"/>
              <a:t>nework</a:t>
            </a:r>
            <a:r>
              <a:rPr lang="en-US" sz="1800" dirty="0"/>
              <a:t> it uses the same MAC Address each time.</a:t>
            </a:r>
          </a:p>
          <a:p>
            <a:endParaRPr lang="en-US" sz="1800" dirty="0"/>
          </a:p>
          <a:p>
            <a:r>
              <a:rPr lang="en-US" sz="1800" dirty="0"/>
              <a:t>Problem is that the copying of the address is simple, and this possibly does not meet our privacy requirement.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400" dirty="0"/>
          </a:p>
          <a:p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E58216-307A-39B5-FD1F-16675E879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371600"/>
            <a:ext cx="7772400" cy="50291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IRM scheme is:</a:t>
            </a:r>
          </a:p>
          <a:p>
            <a:r>
              <a:rPr lang="en-US" dirty="0"/>
              <a:t>STA provides a (random) MAC Address to the AP/ESS in each association (msg 2)</a:t>
            </a:r>
          </a:p>
          <a:p>
            <a:r>
              <a:rPr lang="en-US" dirty="0"/>
              <a:t>STA uses that address in the </a:t>
            </a:r>
            <a:r>
              <a:rPr lang="en-US" u="sng" dirty="0"/>
              <a:t>next</a:t>
            </a:r>
            <a:r>
              <a:rPr lang="en-US" dirty="0"/>
              <a:t> association.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Advantages:</a:t>
            </a:r>
          </a:p>
          <a:p>
            <a:r>
              <a:rPr lang="en-US" dirty="0"/>
              <a:t>Simple, NO computations</a:t>
            </a:r>
          </a:p>
          <a:p>
            <a:r>
              <a:rPr lang="en-US" dirty="0"/>
              <a:t>STA controls the MAC Address (same as SMA)</a:t>
            </a:r>
          </a:p>
          <a:p>
            <a:pPr lvl="1"/>
            <a:r>
              <a:rPr lang="en-US" dirty="0"/>
              <a:t>STA remembers address in same manner as SMA</a:t>
            </a:r>
          </a:p>
          <a:p>
            <a:r>
              <a:rPr lang="en-US" dirty="0"/>
              <a:t>Meets all use cases</a:t>
            </a:r>
          </a:p>
          <a:p>
            <a:r>
              <a:rPr lang="en-US" dirty="0"/>
              <a:t>Complements Device ID</a:t>
            </a:r>
          </a:p>
          <a:p>
            <a:pPr lvl="1"/>
            <a:r>
              <a:rPr lang="en-US" dirty="0"/>
              <a:t>STA identified early (returning STA), then ID can be used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F1ED39-7356-BABB-91DE-1B7B3000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/>
              <a:t>IRM and SMA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D9FE3-956F-6B4F-5CC9-3FA09B103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C8B34-9862-AE5C-A393-B0779E27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1F4DC-B5B6-B4BF-4F79-BDEDA8E8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2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8962DF-F858-03F5-667B-553D56ABF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752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 adds new IE (to association request) to include an ID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Different to Device ID</a:t>
            </a:r>
          </a:p>
          <a:p>
            <a:pPr lvl="1"/>
            <a:r>
              <a:rPr lang="en-US" dirty="0"/>
              <a:t>Device ID can be fixed, but IE/ID must change every association</a:t>
            </a:r>
          </a:p>
          <a:p>
            <a:pPr lvl="1"/>
            <a:r>
              <a:rPr lang="en-US" dirty="0"/>
              <a:t>STA and AP need to keep them separate.</a:t>
            </a:r>
          </a:p>
          <a:p>
            <a:r>
              <a:rPr lang="en-US" dirty="0"/>
              <a:t>What length?</a:t>
            </a:r>
          </a:p>
          <a:p>
            <a:pPr lvl="1"/>
            <a:r>
              <a:rPr lang="en-US" dirty="0"/>
              <a:t>If not defined and fixed length, then is a simple fingerprint.</a:t>
            </a:r>
          </a:p>
          <a:p>
            <a:pPr lvl="1"/>
            <a:r>
              <a:rPr lang="en-US" dirty="0"/>
              <a:t>How long?  6 octets for uniqueness? What is advantage over IRM? </a:t>
            </a:r>
          </a:p>
          <a:p>
            <a:pPr lvl="2"/>
            <a:r>
              <a:rPr lang="en-US" dirty="0"/>
              <a:t>Why add a new IE?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2F317-1F34-5261-BAE6-176B50CFA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/>
              <a:t>c.f. IE method(s)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A548B-61D0-62C0-B345-F0425B788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5554D-2158-D70B-14C2-2A96961F2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F6AE9-15FE-ED69-88F2-56FE44E0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0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547575-3DAC-093E-4035-92A48305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5"/>
            <a:ext cx="7772400" cy="41894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Opaque ID tends to be long</a:t>
            </a:r>
          </a:p>
          <a:p>
            <a:r>
              <a:rPr lang="en-US" dirty="0"/>
              <a:t>Same comment as IE/ID </a:t>
            </a:r>
          </a:p>
          <a:p>
            <a:r>
              <a:rPr lang="en-US" dirty="0"/>
              <a:t>Requires computations on AP side.</a:t>
            </a:r>
          </a:p>
          <a:p>
            <a:pPr lvl="1"/>
            <a:r>
              <a:rPr lang="en-US" dirty="0"/>
              <a:t>Not sure if STA needs also to carry out computations.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213BFC-752D-85DC-1E8D-0F5220AE2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1144587"/>
          </a:xfrm>
        </p:spPr>
        <p:txBody>
          <a:bodyPr/>
          <a:lstStyle/>
          <a:p>
            <a:r>
              <a:rPr lang="en-US" dirty="0"/>
              <a:t>Opaque ID in IE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B594F-3516-64F8-6D71-D714267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A0885-7B9E-5919-B78E-03181FF1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3807-973C-5837-7860-6F1B0F59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06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65696D-E1B4-95E7-2945-C299CD4D4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IRM is one step beyond SMA and hence very must a “</a:t>
            </a:r>
            <a:r>
              <a:rPr lang="en-US" dirty="0" err="1"/>
              <a:t>TGbh</a:t>
            </a:r>
            <a:r>
              <a:rPr lang="en-US" dirty="0"/>
              <a:t> solution’</a:t>
            </a:r>
          </a:p>
          <a:p>
            <a:pPr lvl="1"/>
            <a:r>
              <a:rPr lang="en-US" dirty="0"/>
              <a:t>No extra work required for STA </a:t>
            </a:r>
            <a:r>
              <a:rPr lang="en-US" dirty="0" err="1"/>
              <a:t>cf</a:t>
            </a:r>
            <a:r>
              <a:rPr lang="en-US" dirty="0"/>
              <a:t> SMA (one address stored per network)</a:t>
            </a:r>
          </a:p>
          <a:p>
            <a:pPr lvl="1"/>
            <a:r>
              <a:rPr lang="en-US" dirty="0"/>
              <a:t>No extra work required for AP </a:t>
            </a:r>
            <a:r>
              <a:rPr lang="en-US" dirty="0" err="1"/>
              <a:t>cf</a:t>
            </a:r>
            <a:r>
              <a:rPr lang="en-US" dirty="0"/>
              <a:t> SMA (one address stored per STA)</a:t>
            </a:r>
          </a:p>
          <a:p>
            <a:r>
              <a:rPr lang="en-US" dirty="0"/>
              <a:t>Simple, with no computations</a:t>
            </a:r>
          </a:p>
          <a:p>
            <a:r>
              <a:rPr lang="en-US" dirty="0"/>
              <a:t>Satisfies all Use Cases</a:t>
            </a:r>
          </a:p>
          <a:p>
            <a:pPr lvl="1"/>
            <a:r>
              <a:rPr lang="en-US" dirty="0"/>
              <a:t>Option to allow say 2 Addresses, but from discussions, not required.</a:t>
            </a:r>
          </a:p>
          <a:p>
            <a:r>
              <a:rPr lang="en-US" dirty="0"/>
              <a:t>Complements Device ID</a:t>
            </a:r>
          </a:p>
          <a:p>
            <a:r>
              <a:rPr lang="en-US" dirty="0"/>
              <a:t>No new IE required.</a:t>
            </a:r>
          </a:p>
          <a:p>
            <a:pPr marL="0" indent="0">
              <a:buNone/>
            </a:pPr>
            <a:r>
              <a:rPr lang="en-US" dirty="0"/>
              <a:t>			Text in 23/0129r0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87FA5E-6C47-ADEA-4814-F5B1DB9DF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D3685-33D6-CE80-79AC-46CCEBC5D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A6F86-A82D-2DFF-A1A0-F8ACDE68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676C1-751E-4CEE-CA07-ACAEC3CE3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5579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105745</TotalTime>
  <Words>423</Words>
  <Application>Microsoft Office PowerPoint</Application>
  <PresentationFormat>On-screen Show (4:3)</PresentationFormat>
  <Paragraphs>79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TG bh IRM</vt:lpstr>
      <vt:lpstr>Intro</vt:lpstr>
      <vt:lpstr>IRM and SMA</vt:lpstr>
      <vt:lpstr>c.f. IE method(s)</vt:lpstr>
      <vt:lpstr>Opaque ID in IE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1817</cp:revision>
  <cp:lastPrinted>1998-02-10T13:28:06Z</cp:lastPrinted>
  <dcterms:created xsi:type="dcterms:W3CDTF">1998-02-10T13:07:52Z</dcterms:created>
  <dcterms:modified xsi:type="dcterms:W3CDTF">2023-03-13T14:04:05Z</dcterms:modified>
</cp:coreProperties>
</file>