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comments/comment2.xml" ContentType="application/vnd.openxmlformats-officedocument.presentationml.comments+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5"/>
  </p:notesMasterIdLst>
  <p:handoutMasterIdLst>
    <p:handoutMasterId r:id="rId316"/>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49" r:id="rId300"/>
    <p:sldId id="1138" r:id="rId301"/>
    <p:sldId id="1126" r:id="rId302"/>
    <p:sldId id="1127" r:id="rId303"/>
    <p:sldId id="1139" r:id="rId304"/>
    <p:sldId id="1142" r:id="rId305"/>
    <p:sldId id="1143" r:id="rId306"/>
    <p:sldId id="1140" r:id="rId307"/>
    <p:sldId id="708" r:id="rId308"/>
    <p:sldId id="1120" r:id="rId309"/>
    <p:sldId id="1141" r:id="rId310"/>
    <p:sldId id="963" r:id="rId311"/>
    <p:sldId id="561" r:id="rId312"/>
    <p:sldId id="698" r:id="rId313"/>
    <p:sldId id="705" r:id="rId31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0427" autoAdjust="0"/>
  </p:normalViewPr>
  <p:slideViewPr>
    <p:cSldViewPr>
      <p:cViewPr varScale="1">
        <p:scale>
          <a:sx n="94" d="100"/>
          <a:sy n="94" d="100"/>
        </p:scale>
        <p:origin x="106" y="173"/>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notesMaster" Target="notesMasters/notesMaster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commentAuthors" Target="commentAuthor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presProps" Target="pres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theme" Target="theme/theme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78142439"/>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38746825"/>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7663590"/>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207178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1833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zh-CN" altLang="en-US" dirty="0"/>
          </a:p>
        </p:txBody>
      </p:sp>
    </p:spTree>
    <p:extLst>
      <p:ext uri="{BB962C8B-B14F-4D97-AF65-F5344CB8AC3E}">
        <p14:creationId xmlns:p14="http://schemas.microsoft.com/office/powerpoint/2010/main" val="3516113155"/>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814046222"/>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9943357"/>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38562339"/>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5967541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622460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322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802.11-23/0410r62</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182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March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11/dcn/24/11-24-0028-11-00bf-lb281-comments-and-approved-resolutions.xls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2024-03-1</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endParaRPr lang="en-US" altLang="zh-CN" sz="1600" kern="0" dirty="0"/>
          </a:p>
        </p:txBody>
      </p:sp>
    </p:spTree>
    <p:extLst>
      <p:ext uri="{BB962C8B-B14F-4D97-AF65-F5344CB8AC3E}">
        <p14:creationId xmlns:p14="http://schemas.microsoft.com/office/powerpoint/2010/main" val="401794778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4176549584"/>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11-24-0564r2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a:t>
            </a:r>
            <a:endParaRPr lang="en-US" altLang="zh-CN" sz="1050" b="1" kern="0" dirty="0"/>
          </a:p>
        </p:txBody>
      </p:sp>
    </p:spTree>
    <p:extLst>
      <p:ext uri="{BB962C8B-B14F-4D97-AF65-F5344CB8AC3E}">
        <p14:creationId xmlns:p14="http://schemas.microsoft.com/office/powerpoint/2010/main" val="126790465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kern="0" dirty="0"/>
              <a:t>	</a:t>
            </a:r>
            <a:r>
              <a:rPr lang="en-US" altLang="zh-CN" sz="1800" b="1" dirty="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endParaRPr lang="en-US" altLang="zh-CN" sz="1600" kern="0" dirty="0"/>
          </a:p>
        </p:txBody>
      </p:sp>
    </p:spTree>
    <p:extLst>
      <p:ext uri="{BB962C8B-B14F-4D97-AF65-F5344CB8AC3E}">
        <p14:creationId xmlns:p14="http://schemas.microsoft.com/office/powerpoint/2010/main" val="3285902863"/>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solidFill>
                  <a:srgbClr val="FF0000"/>
                </a:solidFill>
              </a:rPr>
              <a:t>536</a:t>
            </a:r>
            <a:endParaRPr lang="en-US" altLang="en-US" sz="3600" dirty="0">
              <a:solidFill>
                <a:srgbClr val="FF0000"/>
              </a:solidFill>
            </a:endParaRPr>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solidFill>
                  <a:srgbClr val="FF0000"/>
                </a:solidFill>
              </a:rPr>
              <a:t>11-23-2095r2</a:t>
            </a:r>
            <a:r>
              <a:rPr lang="en-US" altLang="zh-CN" dirty="0" smtClean="0"/>
              <a:t>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(Y</a:t>
            </a:r>
            <a:r>
              <a:rPr lang="en-US" altLang="zh-CN" sz="1800" b="1" kern="0" dirty="0"/>
              <a:t>/  </a:t>
            </a:r>
            <a:r>
              <a:rPr lang="en-US" altLang="zh-CN" sz="1800" b="1" kern="0" dirty="0" smtClean="0"/>
              <a:t>N</a:t>
            </a:r>
            <a:r>
              <a:rPr lang="en-US" altLang="zh-CN" sz="1800" b="1" kern="0" dirty="0"/>
              <a:t>/  </a:t>
            </a:r>
            <a:r>
              <a:rPr lang="en-US" altLang="zh-CN" sz="1800" b="1" kern="0" dirty="0" smtClean="0"/>
              <a:t>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X</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solidFill>
                  <a:srgbClr val="FF0000"/>
                </a:solidFill>
              </a:rPr>
              <a:t>23/2095r2</a:t>
            </a:r>
            <a:endParaRPr lang="en-US" altLang="zh-CN" kern="0" dirty="0">
              <a:solidFill>
                <a:srgbClr val="FF0000"/>
              </a:solidFill>
            </a:endParaRPr>
          </a:p>
          <a:p>
            <a:pPr marL="628650" lvl="2">
              <a:buFont typeface="微软雅黑" panose="020B0503020204020204" pitchFamily="34" charset="-122"/>
              <a:buChar char="–"/>
              <a:defRPr/>
            </a:pPr>
            <a:r>
              <a:rPr lang="en-US" altLang="zh-CN" kern="0" dirty="0"/>
              <a:t>SP Result</a:t>
            </a:r>
            <a:r>
              <a:rPr lang="en-US" altLang="zh-CN" kern="0" dirty="0" smtClean="0"/>
              <a:t>: </a:t>
            </a:r>
            <a:endParaRPr lang="en-US" altLang="zh-CN" sz="1050" b="1" kern="0" dirty="0"/>
          </a:p>
        </p:txBody>
      </p:sp>
    </p:spTree>
    <p:extLst>
      <p:ext uri="{BB962C8B-B14F-4D97-AF65-F5344CB8AC3E}">
        <p14:creationId xmlns:p14="http://schemas.microsoft.com/office/powerpoint/2010/main" val="2196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5xx</a:t>
            </a:r>
            <a:r>
              <a:rPr lang="en-US" altLang="zh-CN" sz="4000" dirty="0"/>
              <a:t>: MRD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a:solidFill>
                  <a:srgbClr val="FF0000"/>
                </a:solidFill>
              </a:rPr>
              <a:t>11-24-0141rXX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solidFill>
                  <a:srgbClr val="FF0000"/>
                </a:solidFill>
              </a:rPr>
              <a:t>11-24-0141rXX</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8693360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xx</a:t>
            </a:r>
            <a:r>
              <a:rPr lang="en-US" altLang="zh-CN" sz="4000" dirty="0"/>
              <a:t>: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a:solidFill>
                  <a:srgbClr val="FF0000"/>
                </a:solidFill>
              </a:rPr>
              <a:t>11-24-0419rX</a:t>
            </a:r>
            <a:r>
              <a:rPr lang="en-US" altLang="zh-CN" sz="2000" dirty="0"/>
              <a:t>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solidFill>
                  <a:srgbClr val="FF0000"/>
                </a:solidFill>
              </a:rPr>
              <a:t>11-24-0419rXX</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2941571282"/>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a:solidFill>
                  <a:srgbClr val="FF0000"/>
                </a:solidFill>
              </a:rPr>
              <a:t>xx</a:t>
            </a:r>
            <a:r>
              <a:rPr lang="en-US" altLang="zh-CN" sz="4000" dirty="0"/>
              <a:t>: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5615533"/>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1101971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CAD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1300463"/>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https://mentor.ieee.org/802.11/dcn/24/11-24-0028-11-00bf-lb281-comments-and-approved-resolutions.xlsx</a:t>
            </a:r>
            <a:endParaRPr lang="en-US" altLang="zh-CN" sz="2000" dirty="0"/>
          </a:p>
          <a:p>
            <a:pPr marL="354013" indent="0" algn="just">
              <a:buNone/>
            </a:pPr>
            <a:r>
              <a:rPr lang="en-US" altLang="zh-CN" sz="2000" dirty="0"/>
              <a:t>Instruct the editor to prepare P802.11bf </a:t>
            </a:r>
            <a:r>
              <a:rPr lang="en-US" altLang="zh-CN" sz="2000" dirty="0">
                <a:solidFill>
                  <a:srgbClr val="FF0000"/>
                </a:solidFill>
              </a:rPr>
              <a:t>D4.0</a:t>
            </a:r>
            <a:r>
              <a:rPr lang="en-US" altLang="zh-CN" sz="2000" dirty="0"/>
              <a:t> incorporating these resolutions and,</a:t>
            </a:r>
          </a:p>
          <a:p>
            <a:pPr algn="just"/>
            <a:r>
              <a:rPr lang="en-US" altLang="zh-CN" sz="2000" dirty="0"/>
              <a:t>Approve a </a:t>
            </a:r>
            <a:r>
              <a:rPr lang="en-US" altLang="zh-CN" sz="2000" dirty="0">
                <a:solidFill>
                  <a:srgbClr val="FF0000"/>
                </a:solidFill>
              </a:rPr>
              <a:t>20</a:t>
            </a:r>
            <a:r>
              <a:rPr lang="en-US" altLang="zh-CN" sz="2000" dirty="0"/>
              <a:t> day Working Group Recirculation Ballot asking the question “Should P802.11bf </a:t>
            </a:r>
            <a:r>
              <a:rPr lang="en-US" altLang="zh-CN" sz="2000" dirty="0">
                <a:solidFill>
                  <a:srgbClr val="FF0000"/>
                </a:solidFill>
              </a:rPr>
              <a:t>D4.0</a:t>
            </a:r>
            <a:r>
              <a:rPr lang="en-US" altLang="zh-CN" sz="2000" dirty="0"/>
              <a:t> be forwarded to SA Ballot?”</a:t>
            </a:r>
          </a:p>
          <a:p>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041192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a:solidFill>
                  <a:srgbClr val="FF0000"/>
                </a:solidFill>
              </a:rPr>
              <a:t>xx</a:t>
            </a:r>
            <a:r>
              <a:rPr lang="en-US" altLang="zh-CN" sz="3200" dirty="0"/>
              <a:t>: </a:t>
            </a:r>
            <a:r>
              <a:rPr lang="en-GB" altLang="zh-CN" sz="3200" dirty="0"/>
              <a:t>PAR 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PAR in 11-23-2095r1</a:t>
            </a:r>
          </a:p>
          <a:p>
            <a:pPr algn="just"/>
            <a:endParaRPr lang="en-US" altLang="zh-CN" sz="2000" dirty="0"/>
          </a:p>
          <a:p>
            <a:pPr algn="just"/>
            <a:endParaRPr lang="zh-CN" altLang="zh-CN" sz="2000" dirty="0"/>
          </a:p>
          <a:p>
            <a:pPr lvl="0"/>
            <a:r>
              <a:rPr lang="en-GB" altLang="zh-CN" sz="2000" dirty="0"/>
              <a:t>Moved: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11-23-2095r1</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57495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112085</TotalTime>
  <Words>15016</Words>
  <Application>Microsoft Office PowerPoint</Application>
  <PresentationFormat>宽屏</PresentationFormat>
  <Paragraphs>3770</Paragraphs>
  <Slides>313</Slides>
  <Notes>313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313</vt:i4>
      </vt:variant>
    </vt:vector>
  </HeadingPairs>
  <TitlesOfParts>
    <vt:vector size="320"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551</cp:revision>
  <cp:lastPrinted>2014-11-04T15:04:57Z</cp:lastPrinted>
  <dcterms:created xsi:type="dcterms:W3CDTF">2007-04-17T18:10:23Z</dcterms:created>
  <dcterms:modified xsi:type="dcterms:W3CDTF">2024-03-13T16:00:40Z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