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7"/>
  </p:notesMasterIdLst>
  <p:handoutMasterIdLst>
    <p:handoutMasterId r:id="rId26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7" r:id="rId253"/>
    <p:sldId id="1098" r:id="rId254"/>
    <p:sldId id="1099" r:id="rId255"/>
    <p:sldId id="1100" r:id="rId256"/>
    <p:sldId id="1101" r:id="rId257"/>
    <p:sldId id="1102" r:id="rId258"/>
    <p:sldId id="1103" r:id="rId259"/>
    <p:sldId id="1104" r:id="rId260"/>
    <p:sldId id="1105" r:id="rId261"/>
    <p:sldId id="708" r:id="rId262"/>
    <p:sldId id="963" r:id="rId263"/>
    <p:sldId id="561" r:id="rId264"/>
    <p:sldId id="698" r:id="rId265"/>
    <p:sldId id="705" r:id="rId2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handoutMaster" Target="handoutMasters/handoutMaster1.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commentAuthors" Target="commentAuthor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presProps" Target="pres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theme" Target="theme/theme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notesMaster" Target="notesMasters/notes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9545"/>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1819263"/>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678479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524004"/>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586719"/>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3040828"/>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0156217"/>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92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8391852"/>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802.11-23/0410r55</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a:t>
            </a:r>
            <a:r>
              <a:rPr lang="en-US" altLang="zh-CN" sz="2000" dirty="0" smtClean="0"/>
              <a:t>11-23/1394r</a:t>
            </a:r>
            <a:r>
              <a:rPr lang="en-US" altLang="zh-CN" sz="2000" dirty="0" smtClean="0">
                <a:solidFill>
                  <a:srgbClr val="FF0000"/>
                </a:solidFill>
              </a:rPr>
              <a:t>12</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a:t>
            </a:r>
            <a:r>
              <a:rPr lang="en-US" altLang="zh-CN" sz="2000" dirty="0" smtClean="0"/>
              <a:t>30 </a:t>
            </a:r>
            <a:r>
              <a:rPr lang="en-US" altLang="zh-CN" sz="2000" dirty="0"/>
              <a:t>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a:t>
            </a:r>
            <a:r>
              <a:rPr lang="en-US" altLang="zh-CN" sz="2000" kern="0" dirty="0" smtClean="0"/>
              <a:t>17Y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a:t>
            </a:r>
            <a:r>
              <a:rPr lang="en-US" altLang="zh-CN" sz="1800" b="1" dirty="0" smtClean="0">
                <a:solidFill>
                  <a:srgbClr val="000000"/>
                </a:solidFill>
                <a:highlight>
                  <a:srgbClr val="00FF00"/>
                </a:highlight>
                <a:latin typeface="Times New Roman" panose="02020603050405020304" pitchFamily="18" charset="0"/>
              </a:rPr>
              <a:t>(17Y</a:t>
            </a:r>
            <a:r>
              <a:rPr lang="en-US" altLang="zh-CN" sz="1800" b="1" dirty="0">
                <a:solidFill>
                  <a:srgbClr val="000000"/>
                </a:solidFill>
                <a:highlight>
                  <a:srgbClr val="00FF00"/>
                </a:highlight>
                <a:latin typeface="Times New Roman" panose="02020603050405020304" pitchFamily="18" charset="0"/>
              </a:rPr>
              <a:t>, 0N, </a:t>
            </a:r>
            <a:r>
              <a:rPr lang="en-US" altLang="zh-CN" sz="1800" b="1" dirty="0" smtClean="0">
                <a:solidFill>
                  <a:srgbClr val="000000"/>
                </a:solidFill>
                <a:highlight>
                  <a:srgbClr val="00FF00"/>
                </a:highlight>
                <a:latin typeface="Times New Roman" panose="02020603050405020304" pitchFamily="18" charset="0"/>
              </a:rPr>
              <a:t>1A</a:t>
            </a:r>
            <a:r>
              <a:rPr lang="en-US" altLang="zh-CN" sz="1800" b="1" dirty="0">
                <a:solidFill>
                  <a:srgbClr val="000000"/>
                </a:solidFill>
                <a:highlight>
                  <a:srgbClr val="00FF00"/>
                </a:highlight>
                <a:latin typeface="Times New Roman" panose="02020603050405020304" pitchFamily="18" charset="0"/>
              </a:rPr>
              <a:t>)</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Pu Perry Wang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5565721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a:t>Stephan Sand</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842877154"/>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2041327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r>
              <a:rPr lang="en-US" altLang="zh-CN" sz="1800" b="1" kern="0" dirty="0"/>
              <a:t>Chris Beg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837764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a:t>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356233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3350208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Stephan Sand</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5261813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29165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24595635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111320</TotalTime>
  <Words>12916</Words>
  <Application>Microsoft Office PowerPoint</Application>
  <PresentationFormat>宽屏</PresentationFormat>
  <Paragraphs>3247</Paragraphs>
  <Slides>265</Slides>
  <Notes>265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265</vt:i4>
      </vt:variant>
    </vt:vector>
  </HeadingPairs>
  <TitlesOfParts>
    <vt:vector size="27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431</cp:revision>
  <cp:lastPrinted>2014-11-04T15:04:57Z</cp:lastPrinted>
  <dcterms:created xsi:type="dcterms:W3CDTF">2007-04-17T18:10:23Z</dcterms:created>
  <dcterms:modified xsi:type="dcterms:W3CDTF">2024-01-18T17:31:40Z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