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comments/comment1.xml" ContentType="application/vnd.openxmlformats-officedocument.presentationml.comments+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ppt/notesSlides/notesSlide262.xml" ContentType="application/vnd.openxmlformats-officedocument.presentationml.notesSlide+xml"/>
  <Override PartName="/ppt/notesSlides/notesSlide263.xml" ContentType="application/vnd.openxmlformats-officedocument.presentationml.notesSlide+xml"/>
  <Override PartName="/ppt/notesSlides/notesSlide264.xml" ContentType="application/vnd.openxmlformats-officedocument.presentationml.notesSlide+xml"/>
  <Override PartName="/ppt/notesSlides/notesSlide2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7"/>
  </p:notesMasterIdLst>
  <p:handoutMasterIdLst>
    <p:handoutMasterId r:id="rId26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82" r:id="rId238"/>
    <p:sldId id="1083" r:id="rId239"/>
    <p:sldId id="1084" r:id="rId240"/>
    <p:sldId id="1085" r:id="rId241"/>
    <p:sldId id="1086" r:id="rId242"/>
    <p:sldId id="1087" r:id="rId243"/>
    <p:sldId id="1088" r:id="rId244"/>
    <p:sldId id="1089" r:id="rId245"/>
    <p:sldId id="1090" r:id="rId246"/>
    <p:sldId id="1091" r:id="rId247"/>
    <p:sldId id="1092" r:id="rId248"/>
    <p:sldId id="1093" r:id="rId249"/>
    <p:sldId id="1094" r:id="rId250"/>
    <p:sldId id="1095" r:id="rId251"/>
    <p:sldId id="1096" r:id="rId252"/>
    <p:sldId id="1099" r:id="rId253"/>
    <p:sldId id="1097" r:id="rId254"/>
    <p:sldId id="1098" r:id="rId255"/>
    <p:sldId id="1101" r:id="rId256"/>
    <p:sldId id="1102" r:id="rId257"/>
    <p:sldId id="1103" r:id="rId258"/>
    <p:sldId id="1104" r:id="rId259"/>
    <p:sldId id="1100" r:id="rId260"/>
    <p:sldId id="1106" r:id="rId261"/>
    <p:sldId id="708" r:id="rId262"/>
    <p:sldId id="963" r:id="rId263"/>
    <p:sldId id="561" r:id="rId264"/>
    <p:sldId id="698" r:id="rId265"/>
    <p:sldId id="705" r:id="rId26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handoutMaster" Target="handoutMasters/handoutMaster1.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commentAuthors" Target="commentAuthor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presProps" Target="pres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theme" Target="theme/theme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notesMaster" Target="notesMasters/notes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62.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263.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264.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265.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3240"/>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364640"/>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254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0825307"/>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439515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0587428"/>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5948047"/>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9339289"/>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03124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5865017"/>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3454995"/>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617630"/>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7066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7061839"/>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25500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6680198"/>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503365"/>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881542"/>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5801329"/>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1039375"/>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2045715"/>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5573982"/>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4842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8954839"/>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802.11-23/0410r54</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262.xml"/><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263.xml"/><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264.xml"/><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26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069568016"/>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711272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490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627971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802739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108333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31699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88017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16864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56554867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Debashis Dash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352853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11-23/1826r1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86770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3415, 3137, 3260, 3075, and 3188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11-23/2101r1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11-23/2101r1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75850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a:t>
            </a:r>
            <a:r>
              <a:rPr lang="en-US" altLang="zh-CN" sz="2000" dirty="0" smtClean="0"/>
              <a:t>11-23/1394r</a:t>
            </a:r>
            <a:r>
              <a:rPr lang="en-US" altLang="zh-CN" sz="2000" dirty="0" smtClean="0">
                <a:solidFill>
                  <a:srgbClr val="FF0000"/>
                </a:solidFill>
              </a:rPr>
              <a:t>12</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a:t>
            </a:r>
            <a:r>
              <a:rPr lang="en-US" altLang="zh-CN" sz="2000" dirty="0" smtClean="0"/>
              <a:t>30 </a:t>
            </a:r>
            <a:r>
              <a:rPr lang="en-US" altLang="zh-CN" sz="2000" dirty="0"/>
              <a:t>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a:t>
            </a:r>
            <a:r>
              <a:rPr lang="en-US" altLang="zh-CN" sz="2000" kern="0" dirty="0" smtClean="0"/>
              <a:t>17Y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 </a:t>
            </a:r>
            <a:r>
              <a:rPr lang="en-US" altLang="zh-CN" sz="1800" b="1" dirty="0">
                <a:solidFill>
                  <a:srgbClr val="000000"/>
                </a:solidFill>
                <a:highlight>
                  <a:srgbClr val="00FF00"/>
                </a:highlight>
                <a:latin typeface="Times New Roman" panose="02020603050405020304" pitchFamily="18" charset="0"/>
              </a:rPr>
              <a:t>Motion Passes </a:t>
            </a:r>
            <a:r>
              <a:rPr lang="en-US" altLang="zh-CN" sz="1800" b="1" dirty="0" smtClean="0">
                <a:solidFill>
                  <a:srgbClr val="000000"/>
                </a:solidFill>
                <a:highlight>
                  <a:srgbClr val="00FF00"/>
                </a:highlight>
                <a:latin typeface="Times New Roman" panose="02020603050405020304" pitchFamily="18" charset="0"/>
              </a:rPr>
              <a:t>(17Y</a:t>
            </a:r>
            <a:r>
              <a:rPr lang="en-US" altLang="zh-CN" sz="1800" b="1" dirty="0">
                <a:solidFill>
                  <a:srgbClr val="000000"/>
                </a:solidFill>
                <a:highlight>
                  <a:srgbClr val="00FF00"/>
                </a:highlight>
                <a:latin typeface="Times New Roman" panose="02020603050405020304" pitchFamily="18" charset="0"/>
              </a:rPr>
              <a:t>, 0N, </a:t>
            </a:r>
            <a:r>
              <a:rPr lang="en-US" altLang="zh-CN" sz="1800" b="1" dirty="0" smtClean="0">
                <a:solidFill>
                  <a:srgbClr val="000000"/>
                </a:solidFill>
                <a:highlight>
                  <a:srgbClr val="00FF00"/>
                </a:highlight>
                <a:latin typeface="Times New Roman" panose="02020603050405020304" pitchFamily="18" charset="0"/>
              </a:rPr>
              <a:t>1A</a:t>
            </a:r>
            <a:r>
              <a:rPr lang="en-US" altLang="zh-CN" sz="1800" b="1" dirty="0">
                <a:solidFill>
                  <a:srgbClr val="000000"/>
                </a:solidFill>
                <a:highlight>
                  <a:srgbClr val="00FF00"/>
                </a:highlight>
                <a:latin typeface="Times New Roman" panose="02020603050405020304" pitchFamily="18" charset="0"/>
              </a:rPr>
              <a:t>)</a:t>
            </a:r>
            <a:endParaRPr lang="en-US" altLang="zh-CN" sz="1800" dirty="0">
              <a:solidFill>
                <a:srgbClr val="000000"/>
              </a:solidFill>
              <a:highlight>
                <a:srgbClr val="00FF00"/>
              </a:highlight>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6825233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4224861852"/>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981847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5881770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236589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09975650"/>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11-24/0153r4</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11-24/0153r4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81888279"/>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4151, 4008, 4049, 4051, 4262</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11-24/0115r1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11-24/0115r1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99194673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11-24/0169r0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11-24/0169r0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5605070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11-24/0170r1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11-24/0170r1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4681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49911726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111320</TotalTime>
  <Words>12916</Words>
  <Application>Microsoft Office PowerPoint</Application>
  <PresentationFormat>宽屏</PresentationFormat>
  <Paragraphs>3246</Paragraphs>
  <Slides>265</Slides>
  <Notes>265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265</vt:i4>
      </vt:variant>
    </vt:vector>
  </HeadingPairs>
  <TitlesOfParts>
    <vt:vector size="272"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429</cp:revision>
  <cp:lastPrinted>2014-11-04T15:04:57Z</cp:lastPrinted>
  <dcterms:created xsi:type="dcterms:W3CDTF">2007-04-17T18:10:23Z</dcterms:created>
  <dcterms:modified xsi:type="dcterms:W3CDTF">2024-01-18T17:16:41Z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