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0"/>
  </p:notesMasterIdLst>
  <p:handoutMasterIdLst>
    <p:handoutMasterId r:id="rId201"/>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4" r:id="rId183"/>
    <p:sldId id="995" r:id="rId184"/>
    <p:sldId id="996" r:id="rId185"/>
    <p:sldId id="997" r:id="rId186"/>
    <p:sldId id="998" r:id="rId187"/>
    <p:sldId id="999" r:id="rId188"/>
    <p:sldId id="1000" r:id="rId189"/>
    <p:sldId id="1004" r:id="rId190"/>
    <p:sldId id="1005" r:id="rId191"/>
    <p:sldId id="1006" r:id="rId192"/>
    <p:sldId id="1001" r:id="rId193"/>
    <p:sldId id="708" r:id="rId194"/>
    <p:sldId id="963" r:id="rId195"/>
    <p:sldId id="561" r:id="rId196"/>
    <p:sldId id="698" r:id="rId197"/>
    <p:sldId id="705" r:id="rId198"/>
    <p:sldId id="798" r:id="rId19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handoutMaster" Target="handoutMasters/handout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commentAuthors" Target="commentAuthor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423796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6105670"/>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020393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666394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126995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71641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4473320"/>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9890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268500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773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4077900"/>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0275861"/>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96922352"/>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4205693"/>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3500062"/>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93934495"/>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168847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73192974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3785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558740671"/>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364759387"/>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3885660"/>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111114</TotalTime>
  <Words>9851</Words>
  <Application>Microsoft Office PowerPoint</Application>
  <PresentationFormat>宽屏</PresentationFormat>
  <Paragraphs>2486</Paragraphs>
  <Slides>198</Slides>
  <Notes>198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198</vt:i4>
      </vt:variant>
    </vt:vector>
  </HeadingPairs>
  <TitlesOfParts>
    <vt:vector size="204"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266</cp:revision>
  <cp:lastPrinted>2014-11-04T15:04:57Z</cp:lastPrinted>
  <dcterms:created xsi:type="dcterms:W3CDTF">2007-04-17T18:10:23Z</dcterms:created>
  <dcterms:modified xsi:type="dcterms:W3CDTF">2023-09-27T00:55:39Z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(3)p6Rksi0DXjiokNkXPMVTvVM1XL2Jbi/w7mSIoMV+MWpeeSxCtaP/Bl1DLZz1UpqtdAZH5I8S
vG5CMcgI4V5IdFsFKrzhmDkUR9RH8sIBbfqoyR15qG7Gj1qQJHASTBjtcs+vL1705Eadx0v3
EeBOnaGycnNOLKdAprLI66UgLmX/TUCtQb/zFsk2gELQrsLE/vHA1Qv0LCWD79cAosxKhG6F
ICDMGUHnUBm3/28P1M</vt:lpwstr>
  </property>
  <property fmtid="{D5CDD505-2E9C-101B-9397-08002B2CF9AE}" pid="27" name="_2015_ms_pID_7253431">
    <vt:lpwstr>TwMQB3yTAfCrEWtgzb3zaJJ2YEDCut6NPaHtuaGyHymCQySBKgU1Sl
XLgcvH4XXTnscKk7CfkpSJtmZinjkdZQ+AOoTrubIsNDAxqpZ1Byfjs8jLEezB7zhuDyaSLa
a05jI9+RWxjVue8zkro3UdPbmCLbu2C3fsmUAtXXDbgx3loj1w/YfDGEYmzDfzlwRYM5fcJQ
g3n2sXwWx/YkmlcLw8Ip13TLeG2ot1CR4fpd</vt:lpwstr>
  </property>
  <property fmtid="{D5CDD505-2E9C-101B-9397-08002B2CF9AE}" pid="28" name="_2015_ms_pID_7253432">
    <vt:lpwstr>tWn8IQER3l9/L/f4He68HvA=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