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3"/>
  </p:notesMasterIdLst>
  <p:handoutMasterIdLst>
    <p:handoutMasterId r:id="rId184"/>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40" r:id="rId140"/>
    <p:sldId id="941" r:id="rId141"/>
    <p:sldId id="942" r:id="rId142"/>
    <p:sldId id="943" r:id="rId143"/>
    <p:sldId id="944" r:id="rId144"/>
    <p:sldId id="945" r:id="rId145"/>
    <p:sldId id="946" r:id="rId146"/>
    <p:sldId id="947" r:id="rId147"/>
    <p:sldId id="948" r:id="rId148"/>
    <p:sldId id="949" r:id="rId149"/>
    <p:sldId id="950" r:id="rId150"/>
    <p:sldId id="951" r:id="rId151"/>
    <p:sldId id="952" r:id="rId152"/>
    <p:sldId id="953" r:id="rId153"/>
    <p:sldId id="954" r:id="rId154"/>
    <p:sldId id="955" r:id="rId155"/>
    <p:sldId id="956" r:id="rId156"/>
    <p:sldId id="957" r:id="rId157"/>
    <p:sldId id="959" r:id="rId158"/>
    <p:sldId id="964" r:id="rId159"/>
    <p:sldId id="965" r:id="rId160"/>
    <p:sldId id="966" r:id="rId161"/>
    <p:sldId id="967" r:id="rId162"/>
    <p:sldId id="968" r:id="rId163"/>
    <p:sldId id="969" r:id="rId164"/>
    <p:sldId id="970" r:id="rId165"/>
    <p:sldId id="971" r:id="rId166"/>
    <p:sldId id="972" r:id="rId167"/>
    <p:sldId id="973" r:id="rId168"/>
    <p:sldId id="974" r:id="rId169"/>
    <p:sldId id="975" r:id="rId170"/>
    <p:sldId id="976" r:id="rId171"/>
    <p:sldId id="977" r:id="rId172"/>
    <p:sldId id="978" r:id="rId173"/>
    <p:sldId id="979" r:id="rId174"/>
    <p:sldId id="980" r:id="rId175"/>
    <p:sldId id="981" r:id="rId176"/>
    <p:sldId id="708" r:id="rId177"/>
    <p:sldId id="963" r:id="rId178"/>
    <p:sldId id="561" r:id="rId179"/>
    <p:sldId id="698" r:id="rId180"/>
    <p:sldId id="705" r:id="rId181"/>
    <p:sldId id="798" r:id="rId18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handoutMaster" Target="handoutMasters/handoutMaster1.xml"/><Relationship Id="rId189"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presProps" Target="pres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viewProps" Target="viewProps.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35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453822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15359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5816695"/>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88112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979855"/>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698247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790331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1800440"/>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110"/>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1897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591724"/>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613132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88854"/>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426055"/>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929664"/>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09048"/>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5473057"/>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763997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8416855"/>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2615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1018052"/>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087258"/>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7664659"/>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6531047"/>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6298794"/>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2594847"/>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8690482"/>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4483655"/>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7507487"/>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01313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875354"/>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2892570"/>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267136"/>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60871"/>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51970637"/>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5342476"/>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0761230"/>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802.11-23/0410r37</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3" Type="http://schemas.openxmlformats.org/officeDocument/2006/relationships/hyperlink" Target="https://mentor.ieee.org/802.11/dcn/23/11-23-0314-21-00bf-lb272-comments-and-approved-resolutions.xlsx" TargetMode="External"/><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2023-09-13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a:t>
            </a:r>
            <a:r>
              <a:rPr lang="en-US" altLang="zh-CN" sz="1800" b="1" kern="0" dirty="0" smtClean="0"/>
              <a:t>Wei</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a:t>
            </a:r>
            <a:r>
              <a:rPr lang="en-US" altLang="zh-CN" sz="2800" dirty="0" smtClean="0">
                <a:solidFill>
                  <a:srgbClr val="00B0F0"/>
                </a:solidFill>
                <a:cs typeface="Times New Roman" panose="02020603050405020304" pitchFamily="18" charset="0"/>
              </a:rPr>
              <a:t>2),</a:t>
            </a:r>
            <a:r>
              <a:rPr lang="en-US" altLang="zh-CN" sz="2800" dirty="0">
                <a:solidFill>
                  <a:srgbClr val="00B0F0"/>
                </a:solidFill>
                <a:cs typeface="Times New Roman" panose="02020603050405020304" pitchFamily="18" charset="0"/>
              </a:rPr>
              <a:t>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1673 </a:t>
            </a:r>
          </a:p>
          <a:p>
            <a:pPr lvl="1" algn="just">
              <a:buFont typeface="Arial" panose="020B0604020202020204" pitchFamily="34" charset="0"/>
              <a:buChar char="–"/>
              <a:defRPr/>
            </a:pPr>
            <a:r>
              <a:rPr lang="en-US" altLang="zh-CN" sz="1600" dirty="0" smtClean="0"/>
              <a:t>as </a:t>
            </a:r>
            <a:r>
              <a:rPr lang="en-US" altLang="zh-CN" sz="1600" dirty="0"/>
              <a:t>specified in 11-23/1219r1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Chaoming Luo  </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1733, </a:t>
            </a:r>
            <a:r>
              <a:rPr lang="en-US" altLang="zh-CN" sz="1600" dirty="0" smtClean="0"/>
              <a:t>2286</a:t>
            </a:r>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11-23/1243r4</a:t>
            </a: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1798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11-23/1129r0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2036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2241</a:t>
            </a:r>
            <a:endParaRPr lang="en-US" altLang="zh-CN" sz="1600" dirty="0"/>
          </a:p>
          <a:p>
            <a:pPr lvl="1" algn="just">
              <a:buFont typeface="Arial" panose="020B0604020202020204" pitchFamily="34" charset="0"/>
              <a:buChar char="–"/>
              <a:defRPr/>
            </a:pPr>
            <a:r>
              <a:rPr lang="en-US" altLang="zh-CN" sz="1600" dirty="0"/>
              <a:t> as specified in </a:t>
            </a:r>
            <a:r>
              <a:rPr lang="en-US" altLang="zh-CN" sz="1600" dirty="0" smtClean="0"/>
              <a:t>11-23/1157r3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1810 and 2107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11-23/1169r3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3083744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2202 </a:t>
            </a:r>
          </a:p>
          <a:p>
            <a:pPr lvl="1" algn="just">
              <a:buFont typeface="Arial" panose="020B0604020202020204" pitchFamily="34" charset="0"/>
              <a:buChar char="–"/>
              <a:defRPr/>
            </a:pPr>
            <a:r>
              <a:rPr lang="en-US" altLang="zh-CN" sz="1600" dirty="0" smtClean="0"/>
              <a:t>as </a:t>
            </a:r>
            <a:r>
              <a:rPr lang="en-US" altLang="zh-CN" sz="1600" dirty="0"/>
              <a:t>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26130692"/>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82895258"/>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a:t>
            </a:r>
            <a:r>
              <a:rPr lang="en-US" altLang="zh-CN" sz="1600" dirty="0" smtClean="0"/>
              <a:t>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735290702"/>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2063 </a:t>
            </a:r>
            <a:r>
              <a:rPr lang="en-US" altLang="zh-CN" sz="1600" dirty="0"/>
              <a:t>and 2103</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7184234"/>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r>
              <a:rPr lang="en-US" altLang="zh-CN" sz="1800" b="1" kern="0" dirty="0" smtClean="0"/>
              <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72294395"/>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a:t>
            </a:r>
            <a:r>
              <a:rPr lang="en-US" altLang="zh-CN" sz="1800" b="1" kern="0" dirty="0" smtClean="0"/>
              <a:t>11-23/1215r1 </a:t>
            </a:r>
            <a:r>
              <a:rPr lang="en-US" altLang="zh-CN" sz="1800" b="1" kern="0" dirty="0"/>
              <a:t>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a:t>
            </a:r>
            <a:r>
              <a:rPr lang="en-US" altLang="zh-CN" sz="1800" b="1" kern="0" dirty="0" smtClean="0"/>
              <a:t>Wilhelmsson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55108314"/>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smtClean="0"/>
              <a:t>as </a:t>
            </a:r>
            <a:r>
              <a:rPr lang="en-US" altLang="zh-CN" sz="1600" dirty="0"/>
              <a:t>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34597230"/>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1291, 1292, 1293, 1294, 1295, 1460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11-23/1249r2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Ning Gao</a:t>
            </a:r>
            <a:r>
              <a:rPr lang="en-US" altLang="zh-CN" sz="1800" b="1" kern="0" dirty="0"/>
              <a:t>	</a:t>
            </a:r>
            <a:r>
              <a:rPr lang="en-US" altLang="zh-CN" sz="1800" b="1" dirty="0"/>
              <a:t>	</a:t>
            </a:r>
            <a:r>
              <a:rPr lang="en-US" altLang="zh-CN" sz="1800" b="1" kern="0" dirty="0"/>
              <a:t>Second: Pu Perry Wang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2377141"/>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2240</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349282146"/>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2101, 1102, 1037, 2104, 1649 and </a:t>
            </a:r>
            <a:r>
              <a:rPr lang="en-US" altLang="zh-CN" sz="1600" dirty="0" smtClean="0"/>
              <a:t>2105</a:t>
            </a:r>
          </a:p>
          <a:p>
            <a:pPr lvl="1" algn="just">
              <a:buFont typeface="Arial" panose="020B0604020202020204" pitchFamily="34" charset="0"/>
              <a:buChar char="–"/>
              <a:defRPr/>
            </a:pPr>
            <a:r>
              <a:rPr lang="en-US" altLang="zh-CN" sz="1600" dirty="0" smtClean="0"/>
              <a:t>as </a:t>
            </a:r>
            <a:r>
              <a:rPr lang="en-US" altLang="zh-CN" sz="1600" dirty="0"/>
              <a:t>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47393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1764</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40001740"/>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2088, </a:t>
            </a:r>
            <a:r>
              <a:rPr lang="en-US" altLang="zh-CN" sz="1600" dirty="0" smtClean="0"/>
              <a:t>2219</a:t>
            </a:r>
          </a:p>
          <a:p>
            <a:pPr lvl="1" algn="just">
              <a:buFont typeface="Arial" panose="020B0604020202020204" pitchFamily="34" charset="0"/>
              <a:buChar char="–"/>
              <a:defRPr/>
            </a:pPr>
            <a:r>
              <a:rPr lang="en-US" altLang="zh-CN" sz="1600" dirty="0" smtClean="0"/>
              <a:t>as </a:t>
            </a:r>
            <a:r>
              <a:rPr lang="en-US" altLang="zh-CN" sz="1600" dirty="0"/>
              <a:t>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2080655"/>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3212271"/>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smtClean="0"/>
              <a:t>as </a:t>
            </a:r>
            <a:r>
              <a:rPr lang="en-US" altLang="zh-CN" sz="1600" dirty="0"/>
              <a:t>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2682143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32918812"/>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762000" y="762000"/>
            <a:ext cx="11049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407: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a:t>
            </a:r>
            <a:r>
              <a:rPr lang="en-US" altLang="zh-CN" dirty="0" smtClean="0"/>
              <a:t>1675, 2038, 1660</a:t>
            </a:r>
            <a:endParaRPr lang="en-US" altLang="zh-CN" dirty="0"/>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Pu Perry Wang,  Seconded: Alecsander Eitan, </a:t>
            </a:r>
          </a:p>
          <a:p>
            <a:pPr lvl="0"/>
            <a:r>
              <a:rPr lang="en-GB" altLang="zh-CN" dirty="0"/>
              <a:t>Result: </a:t>
            </a:r>
            <a:r>
              <a:rPr lang="en-US" altLang="zh-CN" dirty="0">
                <a:solidFill>
                  <a:srgbClr val="000000"/>
                </a:solidFill>
                <a:highlight>
                  <a:srgbClr val="00FF00"/>
                </a:highlight>
                <a:latin typeface="Times New Roman" panose="02020603050405020304" pitchFamily="18" charset="0"/>
              </a:rPr>
              <a:t>Approved by unanimous consent</a:t>
            </a:r>
            <a:endParaRPr lang="en-US" altLang="zh-CN" sz="1050" b="1" kern="0" dirty="0"/>
          </a:p>
        </p:txBody>
      </p:sp>
    </p:spTree>
    <p:extLst>
      <p:ext uri="{BB962C8B-B14F-4D97-AF65-F5344CB8AC3E}">
        <p14:creationId xmlns:p14="http://schemas.microsoft.com/office/powerpoint/2010/main" val="315465120"/>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a:t>
            </a:r>
            <a:r>
              <a:rPr lang="en-US" altLang="zh-CN" sz="2000" dirty="0" smtClean="0"/>
              <a:t>11-23/0314r21,</a:t>
            </a:r>
            <a:endParaRPr lang="en-US" altLang="zh-CN" sz="2000" dirty="0"/>
          </a:p>
          <a:p>
            <a:pPr marL="354013" indent="0" algn="just">
              <a:buNone/>
            </a:pPr>
            <a:r>
              <a:rPr lang="en-US" altLang="zh-CN" sz="2000" dirty="0">
                <a:hlinkClick r:id="rId3"/>
              </a:rPr>
              <a:t>https://</a:t>
            </a:r>
            <a:r>
              <a:rPr lang="en-US" altLang="zh-CN" sz="2000" dirty="0" smtClean="0">
                <a:hlinkClick r:id="rId3"/>
              </a:rPr>
              <a:t>mentor.ieee.org/802.11/dcn/23/11-23-0314-21-00bf-lb272-comments-and-approved-resolutions.xlsx</a:t>
            </a:r>
            <a:endParaRPr lang="en-US" altLang="zh-CN" sz="2000" dirty="0" smtClean="0"/>
          </a:p>
          <a:p>
            <a:pPr algn="just"/>
            <a:r>
              <a:rPr lang="en-US" altLang="zh-CN" sz="2000" dirty="0" smtClean="0"/>
              <a:t>Instruct the editor to prepare P802.11bf D2.0 incorporating these resolutions and,</a:t>
            </a:r>
          </a:p>
          <a:p>
            <a:pPr algn="just"/>
            <a:r>
              <a:rPr lang="en-US" altLang="zh-CN" sz="2000" dirty="0" smtClean="0"/>
              <a:t>Approve </a:t>
            </a:r>
            <a:r>
              <a:rPr lang="en-US" altLang="zh-CN" sz="2000" dirty="0"/>
              <a:t>a </a:t>
            </a:r>
            <a:r>
              <a:rPr lang="en-US" altLang="zh-CN" sz="2000" dirty="0" smtClean="0"/>
              <a:t>20 </a:t>
            </a:r>
            <a:r>
              <a:rPr lang="en-US" altLang="zh-CN" sz="2000" dirty="0"/>
              <a:t>day Working Group Recirculation Ballot asking the question “Should P802.11bf D2.0 be forwarded to SA Ballot?”</a:t>
            </a:r>
          </a:p>
          <a:p>
            <a:endParaRPr lang="zh-CN" altLang="zh-CN" sz="2000" dirty="0"/>
          </a:p>
          <a:p>
            <a:pPr lvl="0"/>
            <a:r>
              <a:rPr lang="en-GB" altLang="zh-CN" sz="2000" dirty="0"/>
              <a:t>Moved: Alecsander Eitan    </a:t>
            </a:r>
            <a:r>
              <a:rPr lang="en-GB" altLang="zh-CN" sz="2000" dirty="0" smtClean="0"/>
              <a:t>,  </a:t>
            </a:r>
            <a:r>
              <a:rPr lang="en-GB" altLang="zh-CN" sz="2000" dirty="0"/>
              <a:t>Seconded</a:t>
            </a:r>
            <a:r>
              <a:rPr lang="en-GB" altLang="zh-CN" sz="2000" dirty="0" smtClean="0"/>
              <a:t>: </a:t>
            </a:r>
            <a:r>
              <a:rPr lang="en-GB" altLang="zh-CN" sz="2000" dirty="0"/>
              <a:t>Dongguk Lim  </a:t>
            </a:r>
          </a:p>
          <a:p>
            <a:r>
              <a:rPr lang="en-US" altLang="zh-CN" sz="2000" kern="0" dirty="0"/>
              <a:t>Preliminary Result: (   </a:t>
            </a:r>
            <a:r>
              <a:rPr lang="en-US" altLang="zh-CN" sz="2000" kern="0" dirty="0" smtClean="0"/>
              <a:t>18 Y</a:t>
            </a:r>
            <a:r>
              <a:rPr lang="en-US" altLang="zh-CN" sz="2000" kern="0" dirty="0"/>
              <a:t>/  </a:t>
            </a:r>
            <a:r>
              <a:rPr lang="en-US" altLang="zh-CN" sz="2000" kern="0" dirty="0" smtClean="0"/>
              <a:t>0 N</a:t>
            </a:r>
            <a:r>
              <a:rPr lang="en-US" altLang="zh-CN" sz="2000" kern="0" dirty="0"/>
              <a:t>/  </a:t>
            </a:r>
            <a:r>
              <a:rPr lang="en-US" altLang="zh-CN" sz="2000" kern="0" dirty="0" smtClean="0"/>
              <a:t>1 A</a:t>
            </a:r>
            <a:r>
              <a:rPr lang="en-US" altLang="zh-CN" sz="2000" kern="0" dirty="0"/>
              <a:t>)</a:t>
            </a:r>
          </a:p>
          <a:p>
            <a:pPr lvl="0"/>
            <a:r>
              <a:rPr lang="en-GB" altLang="zh-CN" sz="2000" dirty="0" smtClean="0"/>
              <a:t>Result</a:t>
            </a:r>
            <a:r>
              <a:rPr lang="en-US" altLang="zh-CN" sz="2000" kern="0" dirty="0" smtClean="0"/>
              <a:t>*</a:t>
            </a:r>
            <a:r>
              <a:rPr lang="en-GB" altLang="zh-CN" sz="2000" dirty="0" smtClean="0"/>
              <a:t>: </a:t>
            </a:r>
            <a:r>
              <a:rPr lang="en-US" altLang="zh-CN" sz="2000" dirty="0">
                <a:highlight>
                  <a:srgbClr val="00FF00"/>
                </a:highlight>
              </a:rPr>
              <a:t>Motion Passes</a:t>
            </a:r>
            <a:r>
              <a:rPr lang="en-GB" altLang="zh-CN" sz="2000" dirty="0" smtClean="0"/>
              <a:t> (</a:t>
            </a:r>
            <a:r>
              <a:rPr lang="en-US" altLang="zh-CN" sz="2000" kern="0" dirty="0" smtClean="0"/>
              <a:t>18</a:t>
            </a:r>
            <a:r>
              <a:rPr lang="en-GB" altLang="zh-CN" sz="2000" dirty="0" smtClean="0"/>
              <a:t>y- 0n- 1a)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68426553"/>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942546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3128, 3144, 3151, 3211, 3212, 3280, 3281, 3372, 3388, and </a:t>
            </a:r>
            <a:r>
              <a:rPr lang="en-US" altLang="zh-CN" sz="1600" dirty="0" smtClean="0"/>
              <a:t>3376</a:t>
            </a:r>
          </a:p>
          <a:p>
            <a:pPr lvl="1" algn="just">
              <a:buFont typeface="Arial" panose="020B0604020202020204" pitchFamily="34" charset="0"/>
              <a:buChar char="–"/>
              <a:defRPr/>
            </a:pPr>
            <a:r>
              <a:rPr lang="en-US" altLang="zh-CN" sz="1600" dirty="0" smtClean="0"/>
              <a:t>as </a:t>
            </a:r>
            <a:r>
              <a:rPr lang="en-US" altLang="zh-CN" sz="1600" dirty="0"/>
              <a:t>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a:t>
            </a:r>
            <a:r>
              <a:rPr lang="en-US" altLang="zh-CN" sz="1800" b="1" dirty="0" smtClean="0"/>
              <a:t>Raissinia</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955040"/>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3148</a:t>
            </a:r>
            <a:r>
              <a:rPr lang="en-US" altLang="zh-CN" sz="1600" dirty="0"/>
              <a:t>, 3149, and </a:t>
            </a:r>
            <a:r>
              <a:rPr lang="en-US" altLang="zh-CN" sz="1600" dirty="0" smtClean="0"/>
              <a:t>3179</a:t>
            </a:r>
          </a:p>
          <a:p>
            <a:pPr lvl="1" algn="just">
              <a:buFont typeface="Arial" panose="020B0604020202020204" pitchFamily="34" charset="0"/>
              <a:buChar char="–"/>
              <a:defRPr/>
            </a:pPr>
            <a:r>
              <a:rPr lang="en-US" altLang="zh-CN" sz="1600" dirty="0" smtClean="0"/>
              <a:t>as </a:t>
            </a:r>
            <a:r>
              <a:rPr lang="en-US" altLang="zh-CN" sz="1600" dirty="0"/>
              <a:t>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995594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smtClean="0"/>
              <a:t>as </a:t>
            </a:r>
            <a:r>
              <a:rPr lang="en-US" altLang="zh-CN" sz="1600" dirty="0"/>
              <a:t>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05348789"/>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3112, 3121, 3241, 3265, 3266, 3344 &amp; 3345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1985387"/>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540597"/>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3194</a:t>
            </a:r>
            <a:r>
              <a:rPr lang="en-US" altLang="zh-CN" sz="1600" dirty="0"/>
              <a:t>, 3245, 3246, 3247, 3248, 3284, 3285, 3286, 3287, 3288, 3289, 3290, 3392, 3527, 3528, 3393, 3529, 3531, 3414, and 3469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smtClean="0"/>
              <a:t>14Y</a:t>
            </a:r>
            <a:r>
              <a:rPr lang="en-US" altLang="zh-CN" dirty="0"/>
              <a:t>, </a:t>
            </a:r>
            <a:r>
              <a:rPr lang="en-US" altLang="zh-CN" dirty="0" smtClean="0"/>
              <a:t>3N, 10A</a:t>
            </a:r>
            <a:endParaRPr lang="en-US" altLang="zh-CN" sz="1050" b="1" kern="0" dirty="0"/>
          </a:p>
        </p:txBody>
      </p:sp>
    </p:spTree>
    <p:extLst>
      <p:ext uri="{BB962C8B-B14F-4D97-AF65-F5344CB8AC3E}">
        <p14:creationId xmlns:p14="http://schemas.microsoft.com/office/powerpoint/2010/main" val="914830429"/>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77587198"/>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98530205"/>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3153 </a:t>
            </a:r>
            <a:r>
              <a:rPr lang="en-US" altLang="zh-CN" sz="1600" dirty="0"/>
              <a:t>3154 3187 3190 3258  3261 3308 3427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23/1473r2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742005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13    (Wednesday AM 2),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Atlanta time </a:t>
            </a:r>
          </a:p>
          <a:p>
            <a:pPr lvl="1"/>
            <a:endParaRPr lang="en-US" altLang="en-US" sz="3600" dirty="0"/>
          </a:p>
          <a:p>
            <a:pPr lvl="1"/>
            <a:endParaRPr lang="en-US" altLang="en-US" sz="3600" dirty="0"/>
          </a:p>
        </p:txBody>
      </p:sp>
    </p:spTree>
    <p:extLst>
      <p:ext uri="{BB962C8B-B14F-4D97-AF65-F5344CB8AC3E}">
        <p14:creationId xmlns:p14="http://schemas.microsoft.com/office/powerpoint/2010/main" val="2622886252"/>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3191 3200 3201 3208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11-23/1501r1 ‘CRs for SBP part2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a:t>
            </a:r>
            <a:r>
              <a:rPr lang="en-US" altLang="zh-CN" sz="1800" b="1" kern="0" dirty="0"/>
              <a:t>: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11-23/1501r1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8838019"/>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3123, 3406, 3407, 3431, 3433, 3434, 3435, 3438 and </a:t>
            </a:r>
            <a:r>
              <a:rPr lang="en-US" altLang="zh-CN" sz="1600" dirty="0" smtClean="0"/>
              <a:t>3441</a:t>
            </a:r>
          </a:p>
          <a:p>
            <a:pPr lvl="1" algn="just">
              <a:buFont typeface="Arial" panose="020B0604020202020204" pitchFamily="34" charset="0"/>
              <a:buChar char="–"/>
              <a:defRPr/>
            </a:pPr>
            <a:r>
              <a:rPr lang="en-US" altLang="zh-CN" sz="1600" dirty="0" smtClean="0"/>
              <a:t>as </a:t>
            </a:r>
            <a:r>
              <a:rPr lang="en-US" altLang="zh-CN" sz="1600" dirty="0"/>
              <a:t>specified in 11-23/1502r1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a:t>: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81558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3056 3083 3096 3138 3143 3146 3147 3152 3170 3171 3173 3174 3175 3176 3185 3186 3206 3214 3216 3217 3219 3220 3253 3315 3426 3540 3541 3542 </a:t>
            </a:r>
            <a:r>
              <a:rPr lang="en-US" altLang="zh-CN" sz="1600" dirty="0" smtClean="0"/>
              <a:t>3544</a:t>
            </a:r>
          </a:p>
          <a:p>
            <a:pPr lvl="1" algn="just">
              <a:buFont typeface="Arial" panose="020B0604020202020204" pitchFamily="34" charset="0"/>
              <a:buChar char="–"/>
              <a:defRPr/>
            </a:pPr>
            <a:r>
              <a:rPr lang="en-US" altLang="zh-CN" sz="1600" dirty="0" smtClean="0"/>
              <a:t>as </a:t>
            </a:r>
            <a:r>
              <a:rPr lang="en-US" altLang="zh-CN" sz="1600" dirty="0"/>
              <a:t>specified in 11-23/1479r5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Alecsander Eitan </a:t>
            </a:r>
            <a:r>
              <a:rPr lang="en-US" altLang="zh-CN" sz="1800" b="1" kern="0" dirty="0"/>
              <a:t>	</a:t>
            </a:r>
            <a:r>
              <a:rPr lang="en-US" altLang="zh-CN" sz="1800" b="1" dirty="0"/>
              <a:t>	</a:t>
            </a:r>
            <a:r>
              <a:rPr lang="en-US" altLang="zh-CN" sz="1800" b="1" kern="0" dirty="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11-23/1479r5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57357594"/>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14    (Thursday AM 1</a:t>
            </a:r>
            <a:r>
              <a:rPr lang="en-US" altLang="zh-CN" sz="2800" dirty="0" smtClean="0">
                <a:solidFill>
                  <a:srgbClr val="00B0F0"/>
                </a:solidFill>
                <a:cs typeface="Times New Roman" panose="02020603050405020304" pitchFamily="18" charset="0"/>
              </a:rPr>
              <a:t>), 08:00-10:00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207025991"/>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3169, 3490, 3508, 3065,</a:t>
            </a:r>
          </a:p>
          <a:p>
            <a:pPr lvl="1" algn="just">
              <a:buFont typeface="Arial" panose="020B0604020202020204" pitchFamily="34" charset="0"/>
              <a:buChar char="–"/>
              <a:defRPr/>
            </a:pPr>
            <a:r>
              <a:rPr lang="en-US" altLang="zh-CN" sz="1600" dirty="0"/>
              <a:t>as specified in doc.: 11-23/1475r1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55173339"/>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3026, 3027, 3024, </a:t>
            </a:r>
            <a:r>
              <a:rPr lang="en-US" altLang="zh-CN" sz="1600" dirty="0" smtClean="0"/>
              <a:t>3028</a:t>
            </a:r>
          </a:p>
          <a:p>
            <a:pPr lvl="1" algn="just">
              <a:buFont typeface="Arial" panose="020B0604020202020204" pitchFamily="34" charset="0"/>
              <a:buChar char="–"/>
              <a:defRPr/>
            </a:pPr>
            <a:r>
              <a:rPr lang="en-US" altLang="zh-CN" sz="1600" dirty="0" smtClean="0"/>
              <a:t>as </a:t>
            </a:r>
            <a:r>
              <a:rPr lang="en-US" altLang="zh-CN" sz="1600" dirty="0"/>
              <a:t>specified in doc.: 11-23/1484r1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t>
            </a:r>
            <a:r>
              <a:rPr lang="en-US" altLang="zh-CN" sz="1800" b="1" kern="0" dirty="0" smtClean="0"/>
              <a:t>arengerile</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95974336"/>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3532, 3249, </a:t>
            </a:r>
            <a:r>
              <a:rPr lang="en-US" altLang="zh-CN" sz="1600" dirty="0" smtClean="0"/>
              <a:t>3291</a:t>
            </a:r>
          </a:p>
          <a:p>
            <a:pPr lvl="1" algn="just">
              <a:buFont typeface="Arial" panose="020B0604020202020204" pitchFamily="34" charset="0"/>
              <a:buChar char="–"/>
              <a:defRPr/>
            </a:pPr>
            <a:r>
              <a:rPr lang="en-US" altLang="zh-CN" sz="1600" dirty="0" smtClean="0"/>
              <a:t>as </a:t>
            </a:r>
            <a:r>
              <a:rPr lang="en-US" altLang="zh-CN" sz="1600" dirty="0"/>
              <a:t>specified in doc 11-23/1575r1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12245130"/>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3269, 3382, 3501, 3502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11-23/1544r2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98817345"/>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323044"/>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109595</TotalTime>
  <Words>8919</Words>
  <Application>Microsoft Office PowerPoint</Application>
  <PresentationFormat>宽屏</PresentationFormat>
  <Paragraphs>2276</Paragraphs>
  <Slides>181</Slides>
  <Notes>181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181</vt:i4>
      </vt:variant>
    </vt:vector>
  </HeadingPairs>
  <TitlesOfParts>
    <vt:vector size="187"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224</cp:revision>
  <cp:lastPrinted>2014-11-04T15:04:57Z</cp:lastPrinted>
  <dcterms:created xsi:type="dcterms:W3CDTF">2007-04-17T18:10:23Z</dcterms:created>
  <dcterms:modified xsi:type="dcterms:W3CDTF">2023-09-13T19:32:45Z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(3)gH0Z2/klqU7b54DxQG+mNPiTr5MjTFOwzjsKWQCxTk0kmoyyOha9p31MhF7IsQhFerF68RG6
SIHxUu19F6xVZ74AS+BLPVvULC3dSJ/pm8bsSUB861sAXV4Q6eL7upDFvWjxhQnDafmCaOlO
aiu9DovOjJfmdO0CHs4vDCbGlvgRCjhp7MznahbPe7yTo0LbbJU1nWcdvF4Ofp/Gvq5x4XNj
6KEmFlpom9lW/U7OZC</vt:lpwstr>
  </property>
  <property fmtid="{D5CDD505-2E9C-101B-9397-08002B2CF9AE}" pid="27" name="_2015_ms_pID_7253431">
    <vt:lpwstr>6vb9ngOfsTHIPeRA4aZf14LxDkSwfMPbQQDebh6uaq4Yo6fpoDupcA
JIc1ZQdPCFV5oa0IRVu9My+KZKF6LVmFYboNr091GY/M4IMO6zA3vZPqBVCXL1GSKjkTOoVK
UoTQwkuYTV+p/trqIPpqd0ChYjfduqusJw5OCzv654W4znT6CnHo3JTcE/Mpw9KW/lbs+365
Nv4dlgb5dcxTJJe3ayrfDuqNuI8jEDUW871x</vt:lpwstr>
  </property>
  <property fmtid="{D5CDD505-2E9C-101B-9397-08002B2CF9AE}" pid="28" name="_2015_ms_pID_7253432">
    <vt:lpwstr>NRSLoT4bP4kBCKaDA+9LzrE=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