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708" r:id="rId120"/>
    <p:sldId id="878" r:id="rId121"/>
    <p:sldId id="561" r:id="rId122"/>
    <p:sldId id="698" r:id="rId123"/>
    <p:sldId id="705" r:id="rId124"/>
    <p:sldId id="798" r:id="rId1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003507"/>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802.11-23/0410r24</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t>(</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Yiyan</a:t>
            </a:r>
            <a:r>
              <a:rPr lang="en-US" altLang="zh-CN" sz="1800" b="1" kern="0" dirty="0"/>
              <a:t> Zhang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3XX</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23/1178r1 </a:t>
            </a:r>
            <a:r>
              <a:rPr lang="en-US" altLang="zh-CN" sz="1600" dirty="0"/>
              <a:t>Bug fix: SBP response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23/1178r1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124453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Yan Xin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109467</TotalTime>
  <Words>6469</Words>
  <Application>Microsoft Office PowerPoint</Application>
  <PresentationFormat>宽屏</PresentationFormat>
  <Paragraphs>1592</Paragraphs>
  <Slides>124</Slides>
  <Notes>124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124</vt:i4>
      </vt:variant>
    </vt:vector>
  </HeadingPairs>
  <TitlesOfParts>
    <vt:vector size="13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88</cp:revision>
  <cp:lastPrinted>2014-11-04T15:04:57Z</cp:lastPrinted>
  <dcterms:created xsi:type="dcterms:W3CDTF">2007-04-17T18:10:23Z</dcterms:created>
  <dcterms:modified xsi:type="dcterms:W3CDTF">2023-07-10T16:07:47Z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