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792" r:id="rId47"/>
    <p:sldId id="793" r:id="rId48"/>
    <p:sldId id="794" r:id="rId49"/>
    <p:sldId id="795" r:id="rId50"/>
    <p:sldId id="796" r:id="rId51"/>
    <p:sldId id="797" r:id="rId52"/>
    <p:sldId id="798" r:id="rId53"/>
    <p:sldId id="799" r:id="rId54"/>
    <p:sldId id="800" r:id="rId55"/>
    <p:sldId id="757" r:id="rId56"/>
    <p:sldId id="708" r:id="rId57"/>
    <p:sldId id="561" r:id="rId58"/>
    <p:sldId id="698" r:id="rId59"/>
    <p:sldId id="705" r:id="rId6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88874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412290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249475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7359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905134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797993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605152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165514598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802.11-23/0410r10</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1</a:t>
            </a:r>
            <a:r>
              <a:rPr lang="en-US" altLang="zh-CN" sz="4000" dirty="0" smtClean="0">
                <a:solidFill>
                  <a:srgbClr val="00B05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1879,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11-23/0529r1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11-23/0529r1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1071951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887922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93279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994778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2334853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202475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Cheng Chen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strike="sngStrike" dirty="0">
                <a:solidFill>
                  <a:srgbClr val="FF0000"/>
                </a:solidFill>
              </a:rPr>
              <a:t>1054</a:t>
            </a:r>
            <a:r>
              <a:rPr lang="en-US" altLang="zh-CN" sz="1600" dirty="0"/>
              <a:t>, 2006,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Assaf Kasher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23410915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74853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109279</TotalTime>
  <Words>3136</Words>
  <Application>Microsoft Office PowerPoint</Application>
  <PresentationFormat>宽屏</PresentationFormat>
  <Paragraphs>714</Paragraphs>
  <Slides>59</Slides>
  <Notes>59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59</vt:i4>
      </vt:variant>
    </vt:vector>
  </HeadingPairs>
  <TitlesOfParts>
    <vt:vector size="65"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5227</cp:revision>
  <cp:lastPrinted>2014-11-04T15:04:57Z</cp:lastPrinted>
  <dcterms:created xsi:type="dcterms:W3CDTF">2007-04-17T18:10:23Z</dcterms:created>
  <dcterms:modified xsi:type="dcterms:W3CDTF">2023-05-16T15:34:00Z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(3)12QBWneCFzfyxVvFvK9kHjKpa3aSqrPVV+iw+y1ejlEFg4kmAcgcYh2XvgINZCqHKYM47ne8
4iwDhilQ1dO9tRE0RmzgbTqe8hm+eyydGWMU0OaHXLVcyzmXVNTCERc4wKKFMTLdg0Qlza1w
EvuTMvZIMFTpvU7gJIFVaiQWU2XiEnErJ952VQK9Na0LcEUKUZlqVffeOXlzq2RLldJlexUh
jbT+83NZgYPW0/879A</vt:lpwstr>
  </property>
  <property fmtid="{D5CDD505-2E9C-101B-9397-08002B2CF9AE}" pid="27" name="_2015_ms_pID_7253431">
    <vt:lpwstr>VbELVbcpNKE6x2vKKHKhkcZNTRnSmjimj4TL3YUFa3eR0p1Qz+O/xu
AQrNLFfXceJjMwmbbXzc0vhFG5Lxv1bc5A9ZnwLRvQ/AjIqJBDEAiVeskXgiem2JsFV7rVcc
38eVpAltb7GnzfzJA+laaNZuLSeWwHwDZUSpSdD03rqC3Cvxb35+iFSfDjRiPtzWuLSzcYQ2
a73pS9Rh7Btwc8qskaikw4Y0PvTSlfPhXL5Y</vt:lpwstr>
  </property>
  <property fmtid="{D5CDD505-2E9C-101B-9397-08002B2CF9AE}" pid="28" name="_2015_ms_pID_7253432">
    <vt:lpwstr>Awr32MtD2ynD+g3c6nOO+kw=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