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63" d="100"/>
          <a:sy n="63" d="100"/>
        </p:scale>
        <p:origin x="968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711917" y="342671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P802.11bb Report to EC on Approval </a:t>
            </a:r>
            <a:br>
              <a:rPr lang="en-US" dirty="0"/>
            </a:br>
            <a:r>
              <a:rPr lang="en-US" dirty="0"/>
              <a:t>to go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719671"/>
              </p:ext>
            </p:extLst>
          </p:nvPr>
        </p:nvGraphicFramePr>
        <p:xfrm>
          <a:off x="1114425" y="2865438"/>
          <a:ext cx="10275359" cy="247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410050" progId="Word.Document.8">
                  <p:embed/>
                </p:oleObj>
              </mc:Choice>
              <mc:Fallback>
                <p:oleObj name="Document" r:id="rId3" imgW="10439485" imgH="24100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2865438"/>
                        <a:ext cx="10275359" cy="2476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u="sng" dirty="0">
                <a:ea typeface="ＭＳ Ｐゴシック" pitchFamily="34" charset="-128"/>
              </a:rPr>
              <a:t>unconditional</a:t>
            </a:r>
            <a:r>
              <a:rPr lang="en-GB" dirty="0">
                <a:ea typeface="ＭＳ Ｐゴシック" pitchFamily="34" charset="-128"/>
              </a:rPr>
              <a:t> approval to send IEEE P802.11bb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R1 – updated with results from D7.0 recirculation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4935" y="7621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P802.11bb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67806"/>
              </p:ext>
            </p:extLst>
          </p:nvPr>
        </p:nvGraphicFramePr>
        <p:xfrm>
          <a:off x="695400" y="1628800"/>
          <a:ext cx="10694383" cy="3369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Mar.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P802.11bb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47790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P802.11bb draft D4.1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 (26T, 3G, 12E)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P802.11bb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58 (22T, 2G, 34E)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  Ballot for P802.11bb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(6T, 3G, 11E)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Mar.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SA Ballot for P802.11bb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851979"/>
              </p:ext>
            </p:extLst>
          </p:nvPr>
        </p:nvGraphicFramePr>
        <p:xfrm>
          <a:off x="551384" y="1571944"/>
          <a:ext cx="11161240" cy="312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dirty="0"/>
                        <a:t>There are no outstanding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64000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Sept 2022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(doc. 11-22/0975r1)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P802.11bb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99281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unconditional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2023-03-17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EC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2023-03-17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Submit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agenda (Deadline)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2023-04-04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to SASB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2023-05-15 (telco)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Early June 2023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31011</TotalTime>
  <Words>508</Words>
  <Application>Microsoft Office PowerPoint</Application>
  <PresentationFormat>Widescreen</PresentationFormat>
  <Paragraphs>156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P802.11bb Report to EC on Approval  to go to RevCom</vt:lpstr>
      <vt:lpstr>Introduction</vt:lpstr>
      <vt:lpstr>Standards Association (SA) Ballot Results – P802.11bb</vt:lpstr>
      <vt:lpstr>SA Ballot Comments – P802.11bb</vt:lpstr>
      <vt:lpstr>Unsatisfied Technical comments by commenter</vt:lpstr>
      <vt:lpstr>IEEE-SA Mandatory Coordination</vt:lpstr>
      <vt:lpstr>P802.11bb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P802.11bb Report to EC on Approval to go to SA Ballot</dc:title>
  <dc:creator>nikola.serafimovski@purelifi.com</dc:creator>
  <cp:keywords/>
  <cp:lastModifiedBy>Nikola Serafimovski</cp:lastModifiedBy>
  <cp:revision>220</cp:revision>
  <cp:lastPrinted>1601-01-01T00:00:00Z</cp:lastPrinted>
  <dcterms:created xsi:type="dcterms:W3CDTF">2019-11-09T15:46:46Z</dcterms:created>
  <dcterms:modified xsi:type="dcterms:W3CDTF">2023-03-15T15:04:42Z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