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82" r:id="rId4"/>
    <p:sldId id="265" r:id="rId5"/>
    <p:sldId id="266" r:id="rId6"/>
    <p:sldId id="269" r:id="rId7"/>
    <p:sldId id="281" r:id="rId8"/>
    <p:sldId id="279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282"/>
            <p14:sldId id="265"/>
            <p14:sldId id="266"/>
            <p14:sldId id="269"/>
            <p14:sldId id="281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4660"/>
  </p:normalViewPr>
  <p:slideViewPr>
    <p:cSldViewPr>
      <p:cViewPr varScale="1">
        <p:scale>
          <a:sx n="63" d="100"/>
          <a:sy n="63" d="100"/>
        </p:scale>
        <p:origin x="968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03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711917" y="342671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802.11-23/0405r0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P802.11bb Report to EC on Conditional Approval </a:t>
            </a:r>
            <a:br>
              <a:rPr lang="en-US" dirty="0"/>
            </a:br>
            <a:r>
              <a:rPr lang="en-US" dirty="0"/>
              <a:t>to go to </a:t>
            </a:r>
            <a:r>
              <a:rPr lang="en-US" dirty="0" err="1"/>
              <a:t>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2023-3-12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5719671"/>
              </p:ext>
            </p:extLst>
          </p:nvPr>
        </p:nvGraphicFramePr>
        <p:xfrm>
          <a:off x="1114425" y="2865438"/>
          <a:ext cx="10275359" cy="2476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410050" progId="Word.Document.8">
                  <p:embed/>
                </p:oleObj>
              </mc:Choice>
              <mc:Fallback>
                <p:oleObj name="Document" r:id="rId3" imgW="10439485" imgH="241005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4425" y="2865438"/>
                        <a:ext cx="10275359" cy="24761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</a:t>
            </a:r>
            <a:r>
              <a:rPr lang="en-GB" u="sng" dirty="0">
                <a:ea typeface="ＭＳ Ｐゴシック" pitchFamily="34" charset="-128"/>
              </a:rPr>
              <a:t>unconditional</a:t>
            </a:r>
            <a:r>
              <a:rPr lang="en-GB" dirty="0">
                <a:ea typeface="ＭＳ Ｐゴシック" pitchFamily="34" charset="-128"/>
              </a:rPr>
              <a:t> approval to send IEEE P802.11bb D7.0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>
                <a:ea typeface="ＭＳ Ｐゴシック" pitchFamily="34" charset="-128"/>
              </a:rPr>
              <a:t>.</a:t>
            </a:r>
          </a:p>
          <a:p>
            <a:pPr marL="0" indent="0"/>
            <a:endParaRPr lang="en-GB" dirty="0">
              <a:ea typeface="ＭＳ Ｐゴシック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ea typeface="ＭＳ Ｐゴシック" pitchFamily="34" charset="-128"/>
              </a:rPr>
              <a:t>R0 – Initial draft.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1B1349-EE76-92EF-324F-C78ABB25F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95323DB-E5DB-4CCA-FB60-5AB0E7A71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647" y="1556792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TGbb</a:t>
            </a:r>
            <a:r>
              <a:rPr lang="en-US" dirty="0"/>
              <a:t> Draft has gone through 4 SA Ballots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Draft 4.1 was the first to achieve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SA Ballot on D6.0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96% approval rate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Did not result in any new disapprove votes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new comments were received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WG Letter Ballot on D7.0 produced no new comment with no new disapprove votes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TG has resolved 109 comments received on drafts 4.1 to 7.0.</a:t>
            </a:r>
          </a:p>
        </p:txBody>
      </p:sp>
    </p:spTree>
    <p:extLst>
      <p:ext uri="{BB962C8B-B14F-4D97-AF65-F5344CB8AC3E}">
        <p14:creationId xmlns:p14="http://schemas.microsoft.com/office/powerpoint/2010/main" val="17002108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64935" y="762101"/>
            <a:ext cx="10361613" cy="58296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Standards Association (SA) Ballot Results – P802.11bb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260489"/>
              </p:ext>
            </p:extLst>
          </p:nvPr>
        </p:nvGraphicFramePr>
        <p:xfrm>
          <a:off x="695400" y="1628800"/>
          <a:ext cx="10694383" cy="336934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09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64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02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2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76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75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39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 Nov.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D4.1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 Jan.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TGbb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 Feb.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TGbb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 Mar.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TGbb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981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GB" sz="32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P802.11bb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425565"/>
              </p:ext>
            </p:extLst>
          </p:nvPr>
        </p:nvGraphicFramePr>
        <p:xfrm>
          <a:off x="1343472" y="1570039"/>
          <a:ext cx="9277852" cy="311043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805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1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0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88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 Nov.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P802.11bb draft D4.1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 (26T, 3G, 12E)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 Jan.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  Ballot for P802.11bb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58 (22T, 2G, 34E)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 Feb.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  Ballot for P802.11bb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 (6T, 3G, 11E)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 Mar.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SA Ballot for P802.11bb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03334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7CE81A6-1B8E-4755-AC62-6E8C626F1A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46567"/>
              </p:ext>
            </p:extLst>
          </p:nvPr>
        </p:nvGraphicFramePr>
        <p:xfrm>
          <a:off x="551384" y="1571944"/>
          <a:ext cx="11161240" cy="361188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37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4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3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6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406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8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210">
                <a:tc>
                  <a:txBody>
                    <a:bodyPr/>
                    <a:lstStyle/>
                    <a:p>
                      <a:r>
                        <a:rPr lang="en-US" sz="1600" dirty="0" err="1"/>
                        <a:t>Aboulmagd</a:t>
                      </a:r>
                      <a:r>
                        <a:rPr lang="en-US" sz="1600" dirty="0"/>
                        <a:t>, Osama (Huawei)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rabicParenR"/>
                      </a:pPr>
                      <a:r>
                        <a:rPr lang="en-US" sz="1600" dirty="0"/>
                        <a:t>The amendment does not specify a new PHY and MAC</a:t>
                      </a:r>
                    </a:p>
                    <a:p>
                      <a:pPr marL="342900" indent="-342900" algn="ctr">
                        <a:buAutoNum type="arabicParenR"/>
                      </a:pPr>
                      <a:r>
                        <a:rPr lang="en-US" sz="1600" dirty="0"/>
                        <a:t>The amendment can be classified as an implementation agreement rather than a 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19945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Coordination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  <p:graphicFrame>
        <p:nvGraphicFramePr>
          <p:cNvPr id="7" name="Group 47">
            <a:extLst>
              <a:ext uri="{FF2B5EF4-FFF2-40B4-BE49-F238E27FC236}">
                <a16:creationId xmlns:a16="http://schemas.microsoft.com/office/drawing/2014/main" id="{53928162-D5C6-49CA-B858-432DECC100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4683221"/>
              </p:ext>
            </p:extLst>
          </p:nvPr>
        </p:nvGraphicFramePr>
        <p:xfrm>
          <a:off x="442316" y="1628800"/>
          <a:ext cx="11305254" cy="4449764"/>
        </p:xfrm>
        <a:graphic>
          <a:graphicData uri="http://schemas.openxmlformats.org/drawingml/2006/table">
            <a:tbl>
              <a:tblPr/>
              <a:tblGrid>
                <a:gridCol w="4348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8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Sept 2022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(doc. 11-22/0975r1)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TBC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TBC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TBC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187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P802.11bb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254517"/>
              </p:ext>
            </p:extLst>
          </p:nvPr>
        </p:nvGraphicFramePr>
        <p:xfrm>
          <a:off x="479376" y="2002497"/>
          <a:ext cx="11233248" cy="18491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6048672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0" dirty="0"/>
                        <a:t>Report to EC for unconditional approval to proceed to </a:t>
                      </a:r>
                      <a:r>
                        <a:rPr lang="en-US" b="0" dirty="0" err="1"/>
                        <a:t>RevCom</a:t>
                      </a:r>
                      <a:endParaRPr lang="en-US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2023-03-17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Post to </a:t>
                      </a:r>
                      <a:r>
                        <a:rPr lang="en-US" b="0" dirty="0" err="1"/>
                        <a:t>RevCom</a:t>
                      </a:r>
                      <a:r>
                        <a:rPr lang="en-US" b="0" dirty="0"/>
                        <a:t> by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2023-6-28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SASB approval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2023-12-????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30941</TotalTime>
  <Words>597</Words>
  <Application>Microsoft Office PowerPoint</Application>
  <PresentationFormat>Widescreen</PresentationFormat>
  <Paragraphs>165</Paragraphs>
  <Slides>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P802.11bb Report to EC on Conditional Approval  to go to RevCom</vt:lpstr>
      <vt:lpstr>Introduction</vt:lpstr>
      <vt:lpstr>Status Summary</vt:lpstr>
      <vt:lpstr>Standards Association (SA) Ballot Results – P802.11bb</vt:lpstr>
      <vt:lpstr>SA Ballot Comments – P802.11bb</vt:lpstr>
      <vt:lpstr>Unsatisfied Technical comments by commenter</vt:lpstr>
      <vt:lpstr>IEEE-SA Mandatory Coordination</vt:lpstr>
      <vt:lpstr>P802.11bb Timeline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P802.11bb Report to EC on Approval to go to SA Ballot</dc:title>
  <dc:creator>nikola.serafimovski@purelifi.com</dc:creator>
  <cp:keywords/>
  <cp:lastModifiedBy>Nikola Serafimovski</cp:lastModifiedBy>
  <cp:revision>215</cp:revision>
  <cp:lastPrinted>1601-01-01T00:00:00Z</cp:lastPrinted>
  <dcterms:created xsi:type="dcterms:W3CDTF">2019-11-09T15:46:46Z</dcterms:created>
  <dcterms:modified xsi:type="dcterms:W3CDTF">2023-03-13T13:08:38Z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