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366" r:id="rId3"/>
    <p:sldId id="2367" r:id="rId4"/>
    <p:sldId id="2368" r:id="rId5"/>
    <p:sldId id="2369" r:id="rId6"/>
    <p:sldId id="2371" r:id="rId7"/>
    <p:sldId id="2372" r:id="rId8"/>
    <p:sldId id="2370" r:id="rId9"/>
    <p:sldId id="258" r:id="rId10"/>
    <p:sldId id="2373" r:id="rId11"/>
    <p:sldId id="259" r:id="rId12"/>
    <p:sldId id="2378" r:id="rId13"/>
    <p:sldId id="2377" r:id="rId14"/>
    <p:sldId id="2380" r:id="rId15"/>
    <p:sldId id="2379" r:id="rId16"/>
    <p:sldId id="2375" r:id="rId17"/>
    <p:sldId id="2376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9000"/>
    <a:srgbClr val="FFCC66"/>
    <a:srgbClr val="538135"/>
    <a:srgbClr val="007F7F"/>
    <a:srgbClr val="C55A11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6A1FFB-A304-4442-9FF2-95AE9E4E7D35}" v="12" dt="2023-04-06T16:01:17.4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62" autoAdjust="0"/>
    <p:restoredTop sz="94472" autoAdjust="0"/>
  </p:normalViewPr>
  <p:slideViewPr>
    <p:cSldViewPr>
      <p:cViewPr varScale="1">
        <p:scale>
          <a:sx n="81" d="100"/>
          <a:sy n="81" d="100"/>
        </p:scale>
        <p:origin x="1190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8CE4126D-547A-4E77-B781-5116C6F56891}"/>
    <pc:docChg chg="undo redo custSel addSld delSld modSld sldOrd">
      <pc:chgData name="Cariou, Laurent" userId="4453f93f-2ed2-46e8-bb8c-3237fbfdd40b" providerId="ADAL" clId="{8CE4126D-547A-4E77-B781-5116C6F56891}" dt="2023-02-10T17:57:45.874" v="3541" actId="20577"/>
      <pc:docMkLst>
        <pc:docMk/>
      </pc:docMkLst>
      <pc:sldChg chg="addSp modSp mod modNotesTx">
        <pc:chgData name="Cariou, Laurent" userId="4453f93f-2ed2-46e8-bb8c-3237fbfdd40b" providerId="ADAL" clId="{8CE4126D-547A-4E77-B781-5116C6F56891}" dt="2023-02-09T21:13:36.245" v="750" actId="20577"/>
        <pc:sldMkLst>
          <pc:docMk/>
          <pc:sldMk cId="4132051831" sldId="258"/>
        </pc:sldMkLst>
        <pc:spChg chg="mod">
          <ac:chgData name="Cariou, Laurent" userId="4453f93f-2ed2-46e8-bb8c-3237fbfdd40b" providerId="ADAL" clId="{8CE4126D-547A-4E77-B781-5116C6F56891}" dt="2023-02-09T21:13:36.245" v="750" actId="20577"/>
          <ac:spMkLst>
            <pc:docMk/>
            <pc:sldMk cId="4132051831" sldId="258"/>
            <ac:spMk id="2" creationId="{95892000-F144-4329-AB3E-6229977B5906}"/>
          </ac:spMkLst>
        </pc:spChg>
        <pc:spChg chg="add mod">
          <ac:chgData name="Cariou, Laurent" userId="4453f93f-2ed2-46e8-bb8c-3237fbfdd40b" providerId="ADAL" clId="{8CE4126D-547A-4E77-B781-5116C6F56891}" dt="2023-02-09T21:11:37.907" v="592" actId="1036"/>
          <ac:spMkLst>
            <pc:docMk/>
            <pc:sldMk cId="4132051831" sldId="258"/>
            <ac:spMk id="4" creationId="{4893288B-F5FE-4E13-97F4-ECE0228C2FCF}"/>
          </ac:spMkLst>
        </pc:spChg>
        <pc:picChg chg="mod">
          <ac:chgData name="Cariou, Laurent" userId="4453f93f-2ed2-46e8-bb8c-3237fbfdd40b" providerId="ADAL" clId="{8CE4126D-547A-4E77-B781-5116C6F56891}" dt="2023-02-09T21:07:10.615" v="1" actId="1076"/>
          <ac:picMkLst>
            <pc:docMk/>
            <pc:sldMk cId="4132051831" sldId="258"/>
            <ac:picMk id="9" creationId="{5FBB18C5-7861-46D8-A2C3-C9DE16560CE7}"/>
          </ac:picMkLst>
        </pc:picChg>
      </pc:sldChg>
      <pc:sldChg chg="addSp delSp modSp mod">
        <pc:chgData name="Cariou, Laurent" userId="4453f93f-2ed2-46e8-bb8c-3237fbfdd40b" providerId="ADAL" clId="{8CE4126D-547A-4E77-B781-5116C6F56891}" dt="2023-02-10T15:59:58.525" v="2378" actId="21"/>
        <pc:sldMkLst>
          <pc:docMk/>
          <pc:sldMk cId="1036046986" sldId="259"/>
        </pc:sldMkLst>
        <pc:spChg chg="mod">
          <ac:chgData name="Cariou, Laurent" userId="4453f93f-2ed2-46e8-bb8c-3237fbfdd40b" providerId="ADAL" clId="{8CE4126D-547A-4E77-B781-5116C6F56891}" dt="2023-02-10T15:58:57.574" v="2354" actId="1036"/>
          <ac:spMkLst>
            <pc:docMk/>
            <pc:sldMk cId="1036046986" sldId="259"/>
            <ac:spMk id="2" creationId="{09EE2135-EE06-4B21-A092-173BF0848428}"/>
          </ac:spMkLst>
        </pc:spChg>
        <pc:spChg chg="mod">
          <ac:chgData name="Cariou, Laurent" userId="4453f93f-2ed2-46e8-bb8c-3237fbfdd40b" providerId="ADAL" clId="{8CE4126D-547A-4E77-B781-5116C6F56891}" dt="2023-02-10T15:59:44.241" v="2375" actId="6549"/>
          <ac:spMkLst>
            <pc:docMk/>
            <pc:sldMk cId="1036046986" sldId="259"/>
            <ac:spMk id="3" creationId="{DD2C63B3-D4D6-48B9-8C3E-2B4D8EE65DBB}"/>
          </ac:spMkLst>
        </pc:spChg>
        <pc:spChg chg="add del mod">
          <ac:chgData name="Cariou, Laurent" userId="4453f93f-2ed2-46e8-bb8c-3237fbfdd40b" providerId="ADAL" clId="{8CE4126D-547A-4E77-B781-5116C6F56891}" dt="2023-02-10T15:59:16.475" v="2369" actId="478"/>
          <ac:spMkLst>
            <pc:docMk/>
            <pc:sldMk cId="1036046986" sldId="259"/>
            <ac:spMk id="6" creationId="{64F4B7A7-A3C4-4ADD-9F11-8920AAB2C847}"/>
          </ac:spMkLst>
        </pc:spChg>
        <pc:picChg chg="mod">
          <ac:chgData name="Cariou, Laurent" userId="4453f93f-2ed2-46e8-bb8c-3237fbfdd40b" providerId="ADAL" clId="{8CE4126D-547A-4E77-B781-5116C6F56891}" dt="2023-02-10T15:59:08.615" v="2366" actId="1036"/>
          <ac:picMkLst>
            <pc:docMk/>
            <pc:sldMk cId="1036046986" sldId="259"/>
            <ac:picMk id="7" creationId="{096292B1-981C-4002-8593-F770F6490C64}"/>
          </ac:picMkLst>
        </pc:picChg>
        <pc:picChg chg="add del mod">
          <ac:chgData name="Cariou, Laurent" userId="4453f93f-2ed2-46e8-bb8c-3237fbfdd40b" providerId="ADAL" clId="{8CE4126D-547A-4E77-B781-5116C6F56891}" dt="2023-02-10T15:59:58.525" v="2378" actId="21"/>
          <ac:picMkLst>
            <pc:docMk/>
            <pc:sldMk cId="1036046986" sldId="259"/>
            <ac:picMk id="8" creationId="{5B6667F1-C189-47B5-A832-7A6C9A86E968}"/>
          </ac:picMkLst>
        </pc:picChg>
        <pc:picChg chg="del">
          <ac:chgData name="Cariou, Laurent" userId="4453f93f-2ed2-46e8-bb8c-3237fbfdd40b" providerId="ADAL" clId="{8CE4126D-547A-4E77-B781-5116C6F56891}" dt="2023-02-09T21:17:08.598" v="1250" actId="478"/>
          <ac:picMkLst>
            <pc:docMk/>
            <pc:sldMk cId="1036046986" sldId="259"/>
            <ac:picMk id="9" creationId="{22796D3A-4FA5-4071-AA0A-4E6F74BDBE6C}"/>
          </ac:picMkLst>
        </pc:picChg>
      </pc:sldChg>
      <pc:sldChg chg="delSp modSp mod">
        <pc:chgData name="Cariou, Laurent" userId="4453f93f-2ed2-46e8-bb8c-3237fbfdd40b" providerId="ADAL" clId="{8CE4126D-547A-4E77-B781-5116C6F56891}" dt="2023-02-10T15:59:19.992" v="2370" actId="21"/>
        <pc:sldMkLst>
          <pc:docMk/>
          <pc:sldMk cId="1093004242" sldId="2373"/>
        </pc:sldMkLst>
        <pc:spChg chg="mod">
          <ac:chgData name="Cariou, Laurent" userId="4453f93f-2ed2-46e8-bb8c-3237fbfdd40b" providerId="ADAL" clId="{8CE4126D-547A-4E77-B781-5116C6F56891}" dt="2023-02-09T21:13:41.948" v="751"/>
          <ac:spMkLst>
            <pc:docMk/>
            <pc:sldMk cId="1093004242" sldId="2373"/>
            <ac:spMk id="2" creationId="{95892000-F144-4329-AB3E-6229977B5906}"/>
          </ac:spMkLst>
        </pc:spChg>
        <pc:spChg chg="mod">
          <ac:chgData name="Cariou, Laurent" userId="4453f93f-2ed2-46e8-bb8c-3237fbfdd40b" providerId="ADAL" clId="{8CE4126D-547A-4E77-B781-5116C6F56891}" dt="2023-02-09T21:13:17.659" v="728" actId="20577"/>
          <ac:spMkLst>
            <pc:docMk/>
            <pc:sldMk cId="1093004242" sldId="2373"/>
            <ac:spMk id="3" creationId="{3B7200DE-21A1-4DE3-AC48-3EE44DB90F8B}"/>
          </ac:spMkLst>
        </pc:spChg>
        <pc:picChg chg="del mod">
          <ac:chgData name="Cariou, Laurent" userId="4453f93f-2ed2-46e8-bb8c-3237fbfdd40b" providerId="ADAL" clId="{8CE4126D-547A-4E77-B781-5116C6F56891}" dt="2023-02-10T15:59:19.992" v="2370" actId="21"/>
          <ac:picMkLst>
            <pc:docMk/>
            <pc:sldMk cId="1093004242" sldId="2373"/>
            <ac:picMk id="6" creationId="{88F07A26-93ED-4CDD-BF42-EDF4978A7110}"/>
          </ac:picMkLst>
        </pc:picChg>
      </pc:sldChg>
      <pc:sldChg chg="addSp delSp modSp new del mod">
        <pc:chgData name="Cariou, Laurent" userId="4453f93f-2ed2-46e8-bb8c-3237fbfdd40b" providerId="ADAL" clId="{8CE4126D-547A-4E77-B781-5116C6F56891}" dt="2023-02-10T14:48:52.552" v="1429" actId="47"/>
        <pc:sldMkLst>
          <pc:docMk/>
          <pc:sldMk cId="2506503161" sldId="2374"/>
        </pc:sldMkLst>
        <pc:spChg chg="mod">
          <ac:chgData name="Cariou, Laurent" userId="4453f93f-2ed2-46e8-bb8c-3237fbfdd40b" providerId="ADAL" clId="{8CE4126D-547A-4E77-B781-5116C6F56891}" dt="2023-02-10T14:44:15.261" v="1362" actId="20577"/>
          <ac:spMkLst>
            <pc:docMk/>
            <pc:sldMk cId="2506503161" sldId="2374"/>
            <ac:spMk id="2" creationId="{83C86C7D-FE4B-4645-9F4E-313F5E8FE44C}"/>
          </ac:spMkLst>
        </pc:spChg>
        <pc:spChg chg="del mod">
          <ac:chgData name="Cariou, Laurent" userId="4453f93f-2ed2-46e8-bb8c-3237fbfdd40b" providerId="ADAL" clId="{8CE4126D-547A-4E77-B781-5116C6F56891}" dt="2023-02-10T14:44:19.028" v="1363" actId="478"/>
          <ac:spMkLst>
            <pc:docMk/>
            <pc:sldMk cId="2506503161" sldId="2374"/>
            <ac:spMk id="3" creationId="{79D44ADC-732F-4091-A594-8EE26B23DEF6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8" creationId="{AB60DB86-C5AD-47C0-9C24-EB5F2E831821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9" creationId="{E9DBD57C-74A8-4937-9793-E2663E926BB2}"/>
          </ac:spMkLst>
        </pc:spChg>
        <pc:spChg chg="add mod">
          <ac:chgData name="Cariou, Laurent" userId="4453f93f-2ed2-46e8-bb8c-3237fbfdd40b" providerId="ADAL" clId="{8CE4126D-547A-4E77-B781-5116C6F56891}" dt="2023-02-10T14:40:22.503" v="1303" actId="1076"/>
          <ac:spMkLst>
            <pc:docMk/>
            <pc:sldMk cId="2506503161" sldId="2374"/>
            <ac:spMk id="10" creationId="{2DBFE118-CC9B-48C2-A1B5-45A7ABFD264E}"/>
          </ac:spMkLst>
        </pc:spChg>
        <pc:spChg chg="add del mod">
          <ac:chgData name="Cariou, Laurent" userId="4453f93f-2ed2-46e8-bb8c-3237fbfdd40b" providerId="ADAL" clId="{8CE4126D-547A-4E77-B781-5116C6F56891}" dt="2023-02-10T14:40:35.626" v="1304" actId="478"/>
          <ac:spMkLst>
            <pc:docMk/>
            <pc:sldMk cId="2506503161" sldId="2374"/>
            <ac:spMk id="11" creationId="{94FE65A2-BCB3-42BE-94FE-477DE6864A20}"/>
          </ac:spMkLst>
        </pc:spChg>
        <pc:spChg chg="add del mod">
          <ac:chgData name="Cariou, Laurent" userId="4453f93f-2ed2-46e8-bb8c-3237fbfdd40b" providerId="ADAL" clId="{8CE4126D-547A-4E77-B781-5116C6F56891}" dt="2023-02-10T14:40:20.109" v="1302" actId="478"/>
          <ac:spMkLst>
            <pc:docMk/>
            <pc:sldMk cId="2506503161" sldId="2374"/>
            <ac:spMk id="12" creationId="{4ECC7AA4-9F64-4948-BC91-052D20167FC9}"/>
          </ac:spMkLst>
        </pc:spChg>
        <pc:spChg chg="add del mod">
          <ac:chgData name="Cariou, Laurent" userId="4453f93f-2ed2-46e8-bb8c-3237fbfdd40b" providerId="ADAL" clId="{8CE4126D-547A-4E77-B781-5116C6F56891}" dt="2023-02-10T14:40:35.626" v="1304" actId="478"/>
          <ac:spMkLst>
            <pc:docMk/>
            <pc:sldMk cId="2506503161" sldId="2374"/>
            <ac:spMk id="13" creationId="{96242410-5C34-4360-8507-78C717A0A78C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14" creationId="{E8B5017D-FA8B-4749-91EB-7304CF4F87CA}"/>
          </ac:spMkLst>
        </pc:spChg>
        <pc:spChg chg="add del mod">
          <ac:chgData name="Cariou, Laurent" userId="4453f93f-2ed2-46e8-bb8c-3237fbfdd40b" providerId="ADAL" clId="{8CE4126D-547A-4E77-B781-5116C6F56891}" dt="2023-02-10T14:40:35.626" v="1304" actId="478"/>
          <ac:spMkLst>
            <pc:docMk/>
            <pc:sldMk cId="2506503161" sldId="2374"/>
            <ac:spMk id="15" creationId="{568E29B0-588A-4248-8155-ADE2EE7FD84C}"/>
          </ac:spMkLst>
        </pc:spChg>
        <pc:spChg chg="add del mod">
          <ac:chgData name="Cariou, Laurent" userId="4453f93f-2ed2-46e8-bb8c-3237fbfdd40b" providerId="ADAL" clId="{8CE4126D-547A-4E77-B781-5116C6F56891}" dt="2023-02-10T14:40:35.626" v="1304" actId="478"/>
          <ac:spMkLst>
            <pc:docMk/>
            <pc:sldMk cId="2506503161" sldId="2374"/>
            <ac:spMk id="16" creationId="{9AA87567-A63E-42F6-8A6B-DFFB1656CE02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17" creationId="{72A6EA0C-5789-46A0-BDF5-CDEA3170C484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18" creationId="{CD531822-50E0-4D54-B8D6-ED3E4EC6811B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19" creationId="{95ACD966-A2A2-49E8-97BF-5DA075FEC95A}"/>
          </ac:spMkLst>
        </pc:spChg>
        <pc:spChg chg="add del mod">
          <ac:chgData name="Cariou, Laurent" userId="4453f93f-2ed2-46e8-bb8c-3237fbfdd40b" providerId="ADAL" clId="{8CE4126D-547A-4E77-B781-5116C6F56891}" dt="2023-02-10T14:40:35.626" v="1304" actId="478"/>
          <ac:spMkLst>
            <pc:docMk/>
            <pc:sldMk cId="2506503161" sldId="2374"/>
            <ac:spMk id="20" creationId="{88791060-336D-4D68-B185-81E7032BF9A7}"/>
          </ac:spMkLst>
        </pc:spChg>
        <pc:spChg chg="add del mod">
          <ac:chgData name="Cariou, Laurent" userId="4453f93f-2ed2-46e8-bb8c-3237fbfdd40b" providerId="ADAL" clId="{8CE4126D-547A-4E77-B781-5116C6F56891}" dt="2023-02-10T14:40:35.626" v="1304" actId="478"/>
          <ac:spMkLst>
            <pc:docMk/>
            <pc:sldMk cId="2506503161" sldId="2374"/>
            <ac:spMk id="21" creationId="{747ECEE2-43F1-4D20-92BB-28098CF1974E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22" creationId="{0A315E8D-7049-42CF-8E8D-1DBBE131066C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23" creationId="{DC08F227-7041-4B83-BAFB-34BA8B40395E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25" creationId="{1196A2A7-A44D-40FD-9A40-92E544EE91C1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27" creationId="{09E744EC-873C-4146-937D-825C79CD7431}"/>
          </ac:spMkLst>
        </pc:spChg>
        <pc:spChg chg="add mod">
          <ac:chgData name="Cariou, Laurent" userId="4453f93f-2ed2-46e8-bb8c-3237fbfdd40b" providerId="ADAL" clId="{8CE4126D-547A-4E77-B781-5116C6F56891}" dt="2023-02-10T14:44:36.251" v="1381" actId="1038"/>
          <ac:spMkLst>
            <pc:docMk/>
            <pc:sldMk cId="2506503161" sldId="2374"/>
            <ac:spMk id="29" creationId="{F6E63856-C9FA-47BA-87C8-677E33CD80F1}"/>
          </ac:spMkLst>
        </pc:spChg>
        <pc:picChg chg="add mod">
          <ac:chgData name="Cariou, Laurent" userId="4453f93f-2ed2-46e8-bb8c-3237fbfdd40b" providerId="ADAL" clId="{8CE4126D-547A-4E77-B781-5116C6F56891}" dt="2023-02-10T14:44:28.843" v="1366" actId="1076"/>
          <ac:picMkLst>
            <pc:docMk/>
            <pc:sldMk cId="2506503161" sldId="2374"/>
            <ac:picMk id="31" creationId="{F9608E80-45D6-484F-885A-352921421BD1}"/>
          </ac:picMkLst>
        </pc:picChg>
        <pc:picChg chg="add mod">
          <ac:chgData name="Cariou, Laurent" userId="4453f93f-2ed2-46e8-bb8c-3237fbfdd40b" providerId="ADAL" clId="{8CE4126D-547A-4E77-B781-5116C6F56891}" dt="2023-02-10T14:44:48.143" v="1383" actId="1076"/>
          <ac:picMkLst>
            <pc:docMk/>
            <pc:sldMk cId="2506503161" sldId="2374"/>
            <ac:picMk id="33" creationId="{34F5BD56-2CBE-498F-85AE-DB27DB09FBE5}"/>
          </ac:picMkLst>
        </pc:picChg>
        <pc:cxnChg chg="add mod">
          <ac:chgData name="Cariou, Laurent" userId="4453f93f-2ed2-46e8-bb8c-3237fbfdd40b" providerId="ADAL" clId="{8CE4126D-547A-4E77-B781-5116C6F56891}" dt="2023-02-10T14:44:36.251" v="1381" actId="1038"/>
          <ac:cxnSpMkLst>
            <pc:docMk/>
            <pc:sldMk cId="2506503161" sldId="2374"/>
            <ac:cxnSpMk id="7" creationId="{99714DE9-CF8E-426C-AF47-A88F2B5295CF}"/>
          </ac:cxnSpMkLst>
        </pc:cxnChg>
        <pc:cxnChg chg="add mod">
          <ac:chgData name="Cariou, Laurent" userId="4453f93f-2ed2-46e8-bb8c-3237fbfdd40b" providerId="ADAL" clId="{8CE4126D-547A-4E77-B781-5116C6F56891}" dt="2023-02-10T14:44:36.251" v="1381" actId="1038"/>
          <ac:cxnSpMkLst>
            <pc:docMk/>
            <pc:sldMk cId="2506503161" sldId="2374"/>
            <ac:cxnSpMk id="24" creationId="{15F63ACB-D6D8-47F1-A5B9-EA18D321AE0F}"/>
          </ac:cxnSpMkLst>
        </pc:cxnChg>
        <pc:cxnChg chg="add mod">
          <ac:chgData name="Cariou, Laurent" userId="4453f93f-2ed2-46e8-bb8c-3237fbfdd40b" providerId="ADAL" clId="{8CE4126D-547A-4E77-B781-5116C6F56891}" dt="2023-02-10T14:44:36.251" v="1381" actId="1038"/>
          <ac:cxnSpMkLst>
            <pc:docMk/>
            <pc:sldMk cId="2506503161" sldId="2374"/>
            <ac:cxnSpMk id="26" creationId="{4098DFB8-5B23-43BD-95E8-B57DBCF4C4AB}"/>
          </ac:cxnSpMkLst>
        </pc:cxnChg>
        <pc:cxnChg chg="add mod">
          <ac:chgData name="Cariou, Laurent" userId="4453f93f-2ed2-46e8-bb8c-3237fbfdd40b" providerId="ADAL" clId="{8CE4126D-547A-4E77-B781-5116C6F56891}" dt="2023-02-10T14:44:36.251" v="1381" actId="1038"/>
          <ac:cxnSpMkLst>
            <pc:docMk/>
            <pc:sldMk cId="2506503161" sldId="2374"/>
            <ac:cxnSpMk id="28" creationId="{1D6E6FD5-5FB9-4A7E-AA4B-6537A73DA4AA}"/>
          </ac:cxnSpMkLst>
        </pc:cxnChg>
      </pc:sldChg>
      <pc:sldChg chg="addSp delSp modSp add mod">
        <pc:chgData name="Cariou, Laurent" userId="4453f93f-2ed2-46e8-bb8c-3237fbfdd40b" providerId="ADAL" clId="{8CE4126D-547A-4E77-B781-5116C6F56891}" dt="2023-02-10T17:57:45.874" v="3541" actId="20577"/>
        <pc:sldMkLst>
          <pc:docMk/>
          <pc:sldMk cId="3525581306" sldId="2375"/>
        </pc:sldMkLst>
        <pc:spChg chg="mod">
          <ac:chgData name="Cariou, Laurent" userId="4453f93f-2ed2-46e8-bb8c-3237fbfdd40b" providerId="ADAL" clId="{8CE4126D-547A-4E77-B781-5116C6F56891}" dt="2023-02-10T14:45:40.767" v="1388" actId="1036"/>
          <ac:spMkLst>
            <pc:docMk/>
            <pc:sldMk cId="3525581306" sldId="2375"/>
            <ac:spMk id="17" creationId="{72A6EA0C-5789-46A0-BDF5-CDEA3170C484}"/>
          </ac:spMkLst>
        </pc:spChg>
        <pc:spChg chg="add mod">
          <ac:chgData name="Cariou, Laurent" userId="4453f93f-2ed2-46e8-bb8c-3237fbfdd40b" providerId="ADAL" clId="{8CE4126D-547A-4E77-B781-5116C6F56891}" dt="2023-02-10T14:47:17.845" v="1406" actId="14100"/>
          <ac:spMkLst>
            <pc:docMk/>
            <pc:sldMk cId="3525581306" sldId="2375"/>
            <ac:spMk id="30" creationId="{B7FDC4F6-B1D4-4178-A2BA-549E6DFAD179}"/>
          </ac:spMkLst>
        </pc:spChg>
        <pc:spChg chg="add del mod">
          <ac:chgData name="Cariou, Laurent" userId="4453f93f-2ed2-46e8-bb8c-3237fbfdd40b" providerId="ADAL" clId="{8CE4126D-547A-4E77-B781-5116C6F56891}" dt="2023-02-10T14:47:17.049" v="1405"/>
          <ac:spMkLst>
            <pc:docMk/>
            <pc:sldMk cId="3525581306" sldId="2375"/>
            <ac:spMk id="32" creationId="{FFED86B3-F5D9-4F9B-BE8A-F139ADDF3148}"/>
          </ac:spMkLst>
        </pc:spChg>
        <pc:spChg chg="add mod">
          <ac:chgData name="Cariou, Laurent" userId="4453f93f-2ed2-46e8-bb8c-3237fbfdd40b" providerId="ADAL" clId="{8CE4126D-547A-4E77-B781-5116C6F56891}" dt="2023-02-10T14:48:39.018" v="1427" actId="207"/>
          <ac:spMkLst>
            <pc:docMk/>
            <pc:sldMk cId="3525581306" sldId="2375"/>
            <ac:spMk id="34" creationId="{ADC54D92-62A2-4949-B7AB-93507B150F00}"/>
          </ac:spMkLst>
        </pc:spChg>
        <pc:spChg chg="add mod">
          <ac:chgData name="Cariou, Laurent" userId="4453f93f-2ed2-46e8-bb8c-3237fbfdd40b" providerId="ADAL" clId="{8CE4126D-547A-4E77-B781-5116C6F56891}" dt="2023-02-10T14:48:31.534" v="1426" actId="207"/>
          <ac:spMkLst>
            <pc:docMk/>
            <pc:sldMk cId="3525581306" sldId="2375"/>
            <ac:spMk id="35" creationId="{5BD80004-ADDB-46D6-9BB3-DB5D5F82BDB3}"/>
          </ac:spMkLst>
        </pc:spChg>
        <pc:spChg chg="add mod">
          <ac:chgData name="Cariou, Laurent" userId="4453f93f-2ed2-46e8-bb8c-3237fbfdd40b" providerId="ADAL" clId="{8CE4126D-547A-4E77-B781-5116C6F56891}" dt="2023-02-10T14:48:26.805" v="1425" actId="207"/>
          <ac:spMkLst>
            <pc:docMk/>
            <pc:sldMk cId="3525581306" sldId="2375"/>
            <ac:spMk id="36" creationId="{7725B54E-EFAB-4CD1-8EDB-9F732C1F05A2}"/>
          </ac:spMkLst>
        </pc:spChg>
        <pc:spChg chg="add mod">
          <ac:chgData name="Cariou, Laurent" userId="4453f93f-2ed2-46e8-bb8c-3237fbfdd40b" providerId="ADAL" clId="{8CE4126D-547A-4E77-B781-5116C6F56891}" dt="2023-02-10T14:48:21.763" v="1424" actId="207"/>
          <ac:spMkLst>
            <pc:docMk/>
            <pc:sldMk cId="3525581306" sldId="2375"/>
            <ac:spMk id="37" creationId="{B43C43A5-735B-4687-87B5-9B24F67F5B67}"/>
          </ac:spMkLst>
        </pc:spChg>
        <pc:spChg chg="add mod">
          <ac:chgData name="Cariou, Laurent" userId="4453f93f-2ed2-46e8-bb8c-3237fbfdd40b" providerId="ADAL" clId="{8CE4126D-547A-4E77-B781-5116C6F56891}" dt="2023-02-10T14:48:14.736" v="1423" actId="207"/>
          <ac:spMkLst>
            <pc:docMk/>
            <pc:sldMk cId="3525581306" sldId="2375"/>
            <ac:spMk id="38" creationId="{B20625B3-CA11-4919-B539-2B8E03946311}"/>
          </ac:spMkLst>
        </pc:spChg>
        <pc:spChg chg="add mod">
          <ac:chgData name="Cariou, Laurent" userId="4453f93f-2ed2-46e8-bb8c-3237fbfdd40b" providerId="ADAL" clId="{8CE4126D-547A-4E77-B781-5116C6F56891}" dt="2023-02-10T14:48:04.030" v="1420" actId="207"/>
          <ac:spMkLst>
            <pc:docMk/>
            <pc:sldMk cId="3525581306" sldId="2375"/>
            <ac:spMk id="39" creationId="{33A21754-BFA5-4C22-9627-181574EB652C}"/>
          </ac:spMkLst>
        </pc:spChg>
        <pc:spChg chg="add mod">
          <ac:chgData name="Cariou, Laurent" userId="4453f93f-2ed2-46e8-bb8c-3237fbfdd40b" providerId="ADAL" clId="{8CE4126D-547A-4E77-B781-5116C6F56891}" dt="2023-02-10T17:57:45.874" v="3541" actId="20577"/>
          <ac:spMkLst>
            <pc:docMk/>
            <pc:sldMk cId="3525581306" sldId="2375"/>
            <ac:spMk id="40" creationId="{C716B70A-5DA2-479E-B437-6AE337280166}"/>
          </ac:spMkLst>
        </pc:spChg>
        <pc:picChg chg="mod">
          <ac:chgData name="Cariou, Laurent" userId="4453f93f-2ed2-46e8-bb8c-3237fbfdd40b" providerId="ADAL" clId="{8CE4126D-547A-4E77-B781-5116C6F56891}" dt="2023-02-10T15:00:10.616" v="2020" actId="1076"/>
          <ac:picMkLst>
            <pc:docMk/>
            <pc:sldMk cId="3525581306" sldId="2375"/>
            <ac:picMk id="31" creationId="{F9608E80-45D6-484F-885A-352921421BD1}"/>
          </ac:picMkLst>
        </pc:picChg>
        <pc:picChg chg="mod">
          <ac:chgData name="Cariou, Laurent" userId="4453f93f-2ed2-46e8-bb8c-3237fbfdd40b" providerId="ADAL" clId="{8CE4126D-547A-4E77-B781-5116C6F56891}" dt="2023-02-10T15:00:01.816" v="2017" actId="1076"/>
          <ac:picMkLst>
            <pc:docMk/>
            <pc:sldMk cId="3525581306" sldId="2375"/>
            <ac:picMk id="33" creationId="{34F5BD56-2CBE-498F-85AE-DB27DB09FBE5}"/>
          </ac:picMkLst>
        </pc:picChg>
      </pc:sldChg>
      <pc:sldChg chg="addSp delSp modSp add mod chgLayout">
        <pc:chgData name="Cariou, Laurent" userId="4453f93f-2ed2-46e8-bb8c-3237fbfdd40b" providerId="ADAL" clId="{8CE4126D-547A-4E77-B781-5116C6F56891}" dt="2023-02-10T17:13:22.374" v="3349" actId="20577"/>
        <pc:sldMkLst>
          <pc:docMk/>
          <pc:sldMk cId="268532212" sldId="2376"/>
        </pc:sldMkLst>
        <pc:spChg chg="mod ord">
          <ac:chgData name="Cariou, Laurent" userId="4453f93f-2ed2-46e8-bb8c-3237fbfdd40b" providerId="ADAL" clId="{8CE4126D-547A-4E77-B781-5116C6F56891}" dt="2023-02-10T17:13:22.374" v="3349" actId="20577"/>
          <ac:spMkLst>
            <pc:docMk/>
            <pc:sldMk cId="268532212" sldId="2376"/>
            <ac:spMk id="2" creationId="{83C86C7D-FE4B-4645-9F4E-313F5E8FE44C}"/>
          </ac:spMkLst>
        </pc:spChg>
        <pc:spChg chg="mod ord">
          <ac:chgData name="Cariou, Laurent" userId="4453f93f-2ed2-46e8-bb8c-3237fbfdd40b" providerId="ADAL" clId="{8CE4126D-547A-4E77-B781-5116C6F56891}" dt="2023-02-10T14:56:23.659" v="1581" actId="700"/>
          <ac:spMkLst>
            <pc:docMk/>
            <pc:sldMk cId="268532212" sldId="2376"/>
            <ac:spMk id="4" creationId="{046F30F2-6BA5-4FA7-BF61-A7A9AB3578E7}"/>
          </ac:spMkLst>
        </pc:spChg>
        <pc:spChg chg="mod ord">
          <ac:chgData name="Cariou, Laurent" userId="4453f93f-2ed2-46e8-bb8c-3237fbfdd40b" providerId="ADAL" clId="{8CE4126D-547A-4E77-B781-5116C6F56891}" dt="2023-02-10T14:56:23.659" v="1581" actId="700"/>
          <ac:spMkLst>
            <pc:docMk/>
            <pc:sldMk cId="268532212" sldId="2376"/>
            <ac:spMk id="5" creationId="{17AAB3EC-9B91-4C5D-8154-4D9B54E6BA40}"/>
          </ac:spMkLst>
        </pc:spChg>
        <pc:spChg chg="mod ord">
          <ac:chgData name="Cariou, Laurent" userId="4453f93f-2ed2-46e8-bb8c-3237fbfdd40b" providerId="ADAL" clId="{8CE4126D-547A-4E77-B781-5116C6F56891}" dt="2023-02-10T14:56:23.659" v="1581" actId="700"/>
          <ac:spMkLst>
            <pc:docMk/>
            <pc:sldMk cId="268532212" sldId="2376"/>
            <ac:spMk id="6" creationId="{EF1457FF-0825-48A3-A09A-EB448A92696C}"/>
          </ac:spMkLst>
        </pc:spChg>
        <pc:spChg chg="mod">
          <ac:chgData name="Cariou, Laurent" userId="4453f93f-2ed2-46e8-bb8c-3237fbfdd40b" providerId="ADAL" clId="{8CE4126D-547A-4E77-B781-5116C6F56891}" dt="2023-02-10T14:51:54.506" v="1523" actId="20577"/>
          <ac:spMkLst>
            <pc:docMk/>
            <pc:sldMk cId="268532212" sldId="2376"/>
            <ac:spMk id="8" creationId="{AB60DB86-C5AD-47C0-9C24-EB5F2E831821}"/>
          </ac:spMkLst>
        </pc:spChg>
        <pc:spChg chg="mod">
          <ac:chgData name="Cariou, Laurent" userId="4453f93f-2ed2-46e8-bb8c-3237fbfdd40b" providerId="ADAL" clId="{8CE4126D-547A-4E77-B781-5116C6F56891}" dt="2023-02-10T14:51:51.084" v="1520" actId="20577"/>
          <ac:spMkLst>
            <pc:docMk/>
            <pc:sldMk cId="268532212" sldId="2376"/>
            <ac:spMk id="9" creationId="{E9DBD57C-74A8-4937-9793-E2663E926BB2}"/>
          </ac:spMkLst>
        </pc:spChg>
        <pc:spChg chg="add mod ord">
          <ac:chgData name="Cariou, Laurent" userId="4453f93f-2ed2-46e8-bb8c-3237fbfdd40b" providerId="ADAL" clId="{8CE4126D-547A-4E77-B781-5116C6F56891}" dt="2023-02-10T14:59:50.275" v="2015" actId="20577"/>
          <ac:spMkLst>
            <pc:docMk/>
            <pc:sldMk cId="268532212" sldId="2376"/>
            <ac:spMk id="12" creationId="{9B827572-EA71-4E36-94D9-AC28C9F40F51}"/>
          </ac:spMkLst>
        </pc:spChg>
        <pc:spChg chg="mod">
          <ac:chgData name="Cariou, Laurent" userId="4453f93f-2ed2-46e8-bb8c-3237fbfdd40b" providerId="ADAL" clId="{8CE4126D-547A-4E77-B781-5116C6F56891}" dt="2023-02-10T14:52:03.658" v="1533" actId="20577"/>
          <ac:spMkLst>
            <pc:docMk/>
            <pc:sldMk cId="268532212" sldId="2376"/>
            <ac:spMk id="14" creationId="{E8B5017D-FA8B-4749-91EB-7304CF4F87CA}"/>
          </ac:spMkLst>
        </pc:spChg>
        <pc:spChg chg="mod">
          <ac:chgData name="Cariou, Laurent" userId="4453f93f-2ed2-46e8-bb8c-3237fbfdd40b" providerId="ADAL" clId="{8CE4126D-547A-4E77-B781-5116C6F56891}" dt="2023-02-10T14:51:46.773" v="1517" actId="20577"/>
          <ac:spMkLst>
            <pc:docMk/>
            <pc:sldMk cId="268532212" sldId="2376"/>
            <ac:spMk id="17" creationId="{72A6EA0C-5789-46A0-BDF5-CDEA3170C484}"/>
          </ac:spMkLst>
        </pc:spChg>
        <pc:spChg chg="mod">
          <ac:chgData name="Cariou, Laurent" userId="4453f93f-2ed2-46e8-bb8c-3237fbfdd40b" providerId="ADAL" clId="{8CE4126D-547A-4E77-B781-5116C6F56891}" dt="2023-02-10T14:52:07.597" v="1543" actId="20577"/>
          <ac:spMkLst>
            <pc:docMk/>
            <pc:sldMk cId="268532212" sldId="2376"/>
            <ac:spMk id="18" creationId="{CD531822-50E0-4D54-B8D6-ED3E4EC6811B}"/>
          </ac:spMkLst>
        </pc:spChg>
        <pc:spChg chg="mod">
          <ac:chgData name="Cariou, Laurent" userId="4453f93f-2ed2-46e8-bb8c-3237fbfdd40b" providerId="ADAL" clId="{8CE4126D-547A-4E77-B781-5116C6F56891}" dt="2023-02-10T14:52:11.176" v="1547" actId="20577"/>
          <ac:spMkLst>
            <pc:docMk/>
            <pc:sldMk cId="268532212" sldId="2376"/>
            <ac:spMk id="19" creationId="{95ACD966-A2A2-49E8-97BF-5DA075FEC95A}"/>
          </ac:spMkLst>
        </pc:spChg>
        <pc:spChg chg="mod">
          <ac:chgData name="Cariou, Laurent" userId="4453f93f-2ed2-46e8-bb8c-3237fbfdd40b" providerId="ADAL" clId="{8CE4126D-547A-4E77-B781-5116C6F56891}" dt="2023-02-10T14:52:20.513" v="1557" actId="20577"/>
          <ac:spMkLst>
            <pc:docMk/>
            <pc:sldMk cId="268532212" sldId="2376"/>
            <ac:spMk id="22" creationId="{0A315E8D-7049-42CF-8E8D-1DBBE131066C}"/>
          </ac:spMkLst>
        </pc:spChg>
        <pc:spChg chg="mod">
          <ac:chgData name="Cariou, Laurent" userId="4453f93f-2ed2-46e8-bb8c-3237fbfdd40b" providerId="ADAL" clId="{8CE4126D-547A-4E77-B781-5116C6F56891}" dt="2023-02-10T14:49:22.752" v="1456" actId="1036"/>
          <ac:spMkLst>
            <pc:docMk/>
            <pc:sldMk cId="268532212" sldId="2376"/>
            <ac:spMk id="30" creationId="{B7FDC4F6-B1D4-4178-A2BA-549E6DFAD179}"/>
          </ac:spMkLst>
        </pc:spChg>
        <pc:spChg chg="add mod">
          <ac:chgData name="Cariou, Laurent" userId="4453f93f-2ed2-46e8-bb8c-3237fbfdd40b" providerId="ADAL" clId="{8CE4126D-547A-4E77-B781-5116C6F56891}" dt="2023-02-10T14:52:24.736" v="1560" actId="20577"/>
          <ac:spMkLst>
            <pc:docMk/>
            <pc:sldMk cId="268532212" sldId="2376"/>
            <ac:spMk id="32" creationId="{9F3E646F-AFE9-4282-B6F8-CD8B41525A99}"/>
          </ac:spMkLst>
        </pc:spChg>
        <pc:spChg chg="mod">
          <ac:chgData name="Cariou, Laurent" userId="4453f93f-2ed2-46e8-bb8c-3237fbfdd40b" providerId="ADAL" clId="{8CE4126D-547A-4E77-B781-5116C6F56891}" dt="2023-02-10T14:49:39.782" v="1462" actId="1076"/>
          <ac:spMkLst>
            <pc:docMk/>
            <pc:sldMk cId="268532212" sldId="2376"/>
            <ac:spMk id="34" creationId="{ADC54D92-62A2-4949-B7AB-93507B150F00}"/>
          </ac:spMkLst>
        </pc:spChg>
        <pc:spChg chg="add mod">
          <ac:chgData name="Cariou, Laurent" userId="4453f93f-2ed2-46e8-bb8c-3237fbfdd40b" providerId="ADAL" clId="{8CE4126D-547A-4E77-B781-5116C6F56891}" dt="2023-02-10T14:52:36.186" v="1564" actId="1035"/>
          <ac:spMkLst>
            <pc:docMk/>
            <pc:sldMk cId="268532212" sldId="2376"/>
            <ac:spMk id="40" creationId="{4A9AFF26-C493-4443-96A6-C31EBA5B4A95}"/>
          </ac:spMkLst>
        </pc:spChg>
        <pc:spChg chg="add mod ord">
          <ac:chgData name="Cariou, Laurent" userId="4453f93f-2ed2-46e8-bb8c-3237fbfdd40b" providerId="ADAL" clId="{8CE4126D-547A-4E77-B781-5116C6F56891}" dt="2023-02-10T14:53:02.983" v="1571" actId="166"/>
          <ac:spMkLst>
            <pc:docMk/>
            <pc:sldMk cId="268532212" sldId="2376"/>
            <ac:spMk id="41" creationId="{62461B92-2966-4E45-9168-D43D6EEAF0CD}"/>
          </ac:spMkLst>
        </pc:spChg>
        <pc:spChg chg="add mod">
          <ac:chgData name="Cariou, Laurent" userId="4453f93f-2ed2-46e8-bb8c-3237fbfdd40b" providerId="ADAL" clId="{8CE4126D-547A-4E77-B781-5116C6F56891}" dt="2023-02-10T14:52:52.483" v="1568" actId="1076"/>
          <ac:spMkLst>
            <pc:docMk/>
            <pc:sldMk cId="268532212" sldId="2376"/>
            <ac:spMk id="42" creationId="{914C8B77-0DED-42FD-80A7-5FC41D4E1A8B}"/>
          </ac:spMkLst>
        </pc:spChg>
        <pc:picChg chg="add mod">
          <ac:chgData name="Cariou, Laurent" userId="4453f93f-2ed2-46e8-bb8c-3237fbfdd40b" providerId="ADAL" clId="{8CE4126D-547A-4E77-B781-5116C6F56891}" dt="2023-02-10T14:56:10.837" v="1578" actId="1076"/>
          <ac:picMkLst>
            <pc:docMk/>
            <pc:sldMk cId="268532212" sldId="2376"/>
            <ac:picMk id="11" creationId="{0EA6A27B-80BF-4DB8-ACD5-F18046D0BD69}"/>
          </ac:picMkLst>
        </pc:picChg>
        <pc:picChg chg="mod">
          <ac:chgData name="Cariou, Laurent" userId="4453f93f-2ed2-46e8-bb8c-3237fbfdd40b" providerId="ADAL" clId="{8CE4126D-547A-4E77-B781-5116C6F56891}" dt="2023-02-10T14:56:17.147" v="1580" actId="14100"/>
          <ac:picMkLst>
            <pc:docMk/>
            <pc:sldMk cId="268532212" sldId="2376"/>
            <ac:picMk id="31" creationId="{F9608E80-45D6-484F-885A-352921421BD1}"/>
          </ac:picMkLst>
        </pc:picChg>
        <pc:picChg chg="del">
          <ac:chgData name="Cariou, Laurent" userId="4453f93f-2ed2-46e8-bb8c-3237fbfdd40b" providerId="ADAL" clId="{8CE4126D-547A-4E77-B781-5116C6F56891}" dt="2023-02-10T14:55:50.397" v="1572" actId="478"/>
          <ac:picMkLst>
            <pc:docMk/>
            <pc:sldMk cId="268532212" sldId="2376"/>
            <ac:picMk id="33" creationId="{34F5BD56-2CBE-498F-85AE-DB27DB09FBE5}"/>
          </ac:picMkLst>
        </pc:picChg>
      </pc:sldChg>
      <pc:sldChg chg="addSp delSp modSp new mod ord">
        <pc:chgData name="Cariou, Laurent" userId="4453f93f-2ed2-46e8-bb8c-3237fbfdd40b" providerId="ADAL" clId="{8CE4126D-547A-4E77-B781-5116C6F56891}" dt="2023-02-10T17:12:56.044" v="3333" actId="478"/>
        <pc:sldMkLst>
          <pc:docMk/>
          <pc:sldMk cId="1335560941" sldId="2377"/>
        </pc:sldMkLst>
        <pc:spChg chg="mod">
          <ac:chgData name="Cariou, Laurent" userId="4453f93f-2ed2-46e8-bb8c-3237fbfdd40b" providerId="ADAL" clId="{8CE4126D-547A-4E77-B781-5116C6F56891}" dt="2023-02-10T17:12:49.428" v="3332" actId="20577"/>
          <ac:spMkLst>
            <pc:docMk/>
            <pc:sldMk cId="1335560941" sldId="2377"/>
            <ac:spMk id="2" creationId="{9054AD0E-B12A-4258-AAF2-130F542AFF9C}"/>
          </ac:spMkLst>
        </pc:spChg>
        <pc:spChg chg="del">
          <ac:chgData name="Cariou, Laurent" userId="4453f93f-2ed2-46e8-bb8c-3237fbfdd40b" providerId="ADAL" clId="{8CE4126D-547A-4E77-B781-5116C6F56891}" dt="2023-02-10T17:12:56.044" v="3333" actId="478"/>
          <ac:spMkLst>
            <pc:docMk/>
            <pc:sldMk cId="1335560941" sldId="2377"/>
            <ac:spMk id="3" creationId="{C51DAD33-9A16-4D20-96A4-1C694C25B8C8}"/>
          </ac:spMkLst>
        </pc:spChg>
        <pc:picChg chg="add mod">
          <ac:chgData name="Cariou, Laurent" userId="4453f93f-2ed2-46e8-bb8c-3237fbfdd40b" providerId="ADAL" clId="{8CE4126D-547A-4E77-B781-5116C6F56891}" dt="2023-02-10T17:12:32.670" v="3278" actId="14100"/>
          <ac:picMkLst>
            <pc:docMk/>
            <pc:sldMk cId="1335560941" sldId="2377"/>
            <ac:picMk id="7" creationId="{301DAAD6-3816-4F6B-8A4B-C57F9FC4B187}"/>
          </ac:picMkLst>
        </pc:picChg>
      </pc:sldChg>
      <pc:sldChg chg="modSp add mod">
        <pc:chgData name="Cariou, Laurent" userId="4453f93f-2ed2-46e8-bb8c-3237fbfdd40b" providerId="ADAL" clId="{8CE4126D-547A-4E77-B781-5116C6F56891}" dt="2023-02-10T17:06:55.970" v="3275" actId="20577"/>
        <pc:sldMkLst>
          <pc:docMk/>
          <pc:sldMk cId="3416362620" sldId="2378"/>
        </pc:sldMkLst>
        <pc:spChg chg="mod">
          <ac:chgData name="Cariou, Laurent" userId="4453f93f-2ed2-46e8-bb8c-3237fbfdd40b" providerId="ADAL" clId="{8CE4126D-547A-4E77-B781-5116C6F56891}" dt="2023-02-10T17:06:55.970" v="3275" actId="20577"/>
          <ac:spMkLst>
            <pc:docMk/>
            <pc:sldMk cId="3416362620" sldId="2378"/>
            <ac:spMk id="3" creationId="{397AAEB2-F094-4C22-9B61-B6AB779BB96C}"/>
          </ac:spMkLst>
        </pc:spChg>
      </pc:sldChg>
    </pc:docChg>
  </pc:docChgLst>
  <pc:docChgLst>
    <pc:chgData name="Cariou, Laurent" userId="4453f93f-2ed2-46e8-bb8c-3237fbfdd40b" providerId="ADAL" clId="{70956659-36CC-4576-94F3-A741049856D3}"/>
    <pc:docChg chg="undo redo custSel addSld delSld modSld">
      <pc:chgData name="Cariou, Laurent" userId="4453f93f-2ed2-46e8-bb8c-3237fbfdd40b" providerId="ADAL" clId="{70956659-36CC-4576-94F3-A741049856D3}" dt="2023-02-09T20:00:05.113" v="8088" actId="20577"/>
      <pc:docMkLst>
        <pc:docMk/>
      </pc:docMkLst>
      <pc:sldChg chg="modSp add del mod">
        <pc:chgData name="Cariou, Laurent" userId="4453f93f-2ed2-46e8-bb8c-3237fbfdd40b" providerId="ADAL" clId="{70956659-36CC-4576-94F3-A741049856D3}" dt="2023-02-09T17:57:43.954" v="34" actId="47"/>
        <pc:sldMkLst>
          <pc:docMk/>
          <pc:sldMk cId="0" sldId="256"/>
        </pc:sldMkLst>
        <pc:spChg chg="mod">
          <ac:chgData name="Cariou, Laurent" userId="4453f93f-2ed2-46e8-bb8c-3237fbfdd40b" providerId="ADAL" clId="{70956659-36CC-4576-94F3-A741049856D3}" dt="2023-02-09T17:57:28.445" v="1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Cariou, Laurent" userId="4453f93f-2ed2-46e8-bb8c-3237fbfdd40b" providerId="ADAL" clId="{70956659-36CC-4576-94F3-A741049856D3}" dt="2023-02-09T17:57:35.013" v="1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add mod">
        <pc:chgData name="Cariou, Laurent" userId="4453f93f-2ed2-46e8-bb8c-3237fbfdd40b" providerId="ADAL" clId="{70956659-36CC-4576-94F3-A741049856D3}" dt="2023-02-09T20:00:05.113" v="8088" actId="20577"/>
        <pc:sldMkLst>
          <pc:docMk/>
          <pc:sldMk cId="4132051831" sldId="258"/>
        </pc:sldMkLst>
        <pc:spChg chg="mod">
          <ac:chgData name="Cariou, Laurent" userId="4453f93f-2ed2-46e8-bb8c-3237fbfdd40b" providerId="ADAL" clId="{70956659-36CC-4576-94F3-A741049856D3}" dt="2023-02-09T19:51:46.734" v="7807" actId="20577"/>
          <ac:spMkLst>
            <pc:docMk/>
            <pc:sldMk cId="4132051831" sldId="258"/>
            <ac:spMk id="2" creationId="{95892000-F144-4329-AB3E-6229977B5906}"/>
          </ac:spMkLst>
        </pc:spChg>
        <pc:spChg chg="mod">
          <ac:chgData name="Cariou, Laurent" userId="4453f93f-2ed2-46e8-bb8c-3237fbfdd40b" providerId="ADAL" clId="{70956659-36CC-4576-94F3-A741049856D3}" dt="2023-02-09T20:00:05.113" v="8088" actId="20577"/>
          <ac:spMkLst>
            <pc:docMk/>
            <pc:sldMk cId="4132051831" sldId="258"/>
            <ac:spMk id="3" creationId="{3B7200DE-21A1-4DE3-AC48-3EE44DB90F8B}"/>
          </ac:spMkLst>
        </pc:spChg>
        <pc:picChg chg="del">
          <ac:chgData name="Cariou, Laurent" userId="4453f93f-2ed2-46e8-bb8c-3237fbfdd40b" providerId="ADAL" clId="{70956659-36CC-4576-94F3-A741049856D3}" dt="2023-02-09T19:54:50.350" v="7966" actId="478"/>
          <ac:picMkLst>
            <pc:docMk/>
            <pc:sldMk cId="4132051831" sldId="258"/>
            <ac:picMk id="5" creationId="{A20CD79B-FA65-4A78-9485-9EE426994258}"/>
          </ac:picMkLst>
        </pc:picChg>
        <pc:picChg chg="add del mod">
          <ac:chgData name="Cariou, Laurent" userId="4453f93f-2ed2-46e8-bb8c-3237fbfdd40b" providerId="ADAL" clId="{70956659-36CC-4576-94F3-A741049856D3}" dt="2023-02-09T19:58:07.391" v="7971" actId="478"/>
          <ac:picMkLst>
            <pc:docMk/>
            <pc:sldMk cId="4132051831" sldId="258"/>
            <ac:picMk id="6" creationId="{88F07A26-93ED-4CDD-BF42-EDF4978A7110}"/>
          </ac:picMkLst>
        </pc:picChg>
        <pc:picChg chg="add del mod">
          <ac:chgData name="Cariou, Laurent" userId="4453f93f-2ed2-46e8-bb8c-3237fbfdd40b" providerId="ADAL" clId="{70956659-36CC-4576-94F3-A741049856D3}" dt="2023-02-09T19:58:55.471" v="7977" actId="478"/>
          <ac:picMkLst>
            <pc:docMk/>
            <pc:sldMk cId="4132051831" sldId="258"/>
            <ac:picMk id="7" creationId="{1C7CCFD7-99DF-411F-B61B-EDF6B959C8CE}"/>
          </ac:picMkLst>
        </pc:picChg>
        <pc:picChg chg="add mod">
          <ac:chgData name="Cariou, Laurent" userId="4453f93f-2ed2-46e8-bb8c-3237fbfdd40b" providerId="ADAL" clId="{70956659-36CC-4576-94F3-A741049856D3}" dt="2023-02-09T19:59:46.944" v="8066" actId="1038"/>
          <ac:picMkLst>
            <pc:docMk/>
            <pc:sldMk cId="4132051831" sldId="258"/>
            <ac:picMk id="9" creationId="{5FBB18C5-7861-46D8-A2C3-C9DE16560CE7}"/>
          </ac:picMkLst>
        </pc:picChg>
      </pc:sldChg>
      <pc:sldChg chg="add">
        <pc:chgData name="Cariou, Laurent" userId="4453f93f-2ed2-46e8-bb8c-3237fbfdd40b" providerId="ADAL" clId="{70956659-36CC-4576-94F3-A741049856D3}" dt="2023-02-09T19:51:24.936" v="7767"/>
        <pc:sldMkLst>
          <pc:docMk/>
          <pc:sldMk cId="1036046986" sldId="259"/>
        </pc:sldMkLst>
      </pc:sldChg>
      <pc:sldChg chg="del">
        <pc:chgData name="Cariou, Laurent" userId="4453f93f-2ed2-46e8-bb8c-3237fbfdd40b" providerId="ADAL" clId="{70956659-36CC-4576-94F3-A741049856D3}" dt="2023-02-09T17:57:42.274" v="27" actId="47"/>
        <pc:sldMkLst>
          <pc:docMk/>
          <pc:sldMk cId="1324712997" sldId="259"/>
        </pc:sldMkLst>
      </pc:sldChg>
      <pc:sldChg chg="del">
        <pc:chgData name="Cariou, Laurent" userId="4453f93f-2ed2-46e8-bb8c-3237fbfdd40b" providerId="ADAL" clId="{70956659-36CC-4576-94F3-A741049856D3}" dt="2023-02-09T17:57:41.450" v="24" actId="47"/>
        <pc:sldMkLst>
          <pc:docMk/>
          <pc:sldMk cId="65702633" sldId="265"/>
        </pc:sldMkLst>
      </pc:sldChg>
      <pc:sldChg chg="modSp add del mod">
        <pc:chgData name="Cariou, Laurent" userId="4453f93f-2ed2-46e8-bb8c-3237fbfdd40b" providerId="ADAL" clId="{70956659-36CC-4576-94F3-A741049856D3}" dt="2023-02-09T18:40:44.301" v="5282" actId="1035"/>
        <pc:sldMkLst>
          <pc:docMk/>
          <pc:sldMk cId="1968720319" sldId="2366"/>
        </pc:sldMkLst>
        <pc:spChg chg="mod">
          <ac:chgData name="Cariou, Laurent" userId="4453f93f-2ed2-46e8-bb8c-3237fbfdd40b" providerId="ADAL" clId="{70956659-36CC-4576-94F3-A741049856D3}" dt="2023-02-09T18:09:50.599" v="1622" actId="20577"/>
          <ac:spMkLst>
            <pc:docMk/>
            <pc:sldMk cId="1968720319" sldId="2366"/>
            <ac:spMk id="2" creationId="{00000000-0000-0000-0000-000000000000}"/>
          </ac:spMkLst>
        </pc:spChg>
        <pc:spChg chg="mod">
          <ac:chgData name="Cariou, Laurent" userId="4453f93f-2ed2-46e8-bb8c-3237fbfdd40b" providerId="ADAL" clId="{70956659-36CC-4576-94F3-A741049856D3}" dt="2023-02-09T18:40:44.301" v="5282" actId="1035"/>
          <ac:spMkLst>
            <pc:docMk/>
            <pc:sldMk cId="1968720319" sldId="2366"/>
            <ac:spMk id="3" creationId="{00000000-0000-0000-0000-000000000000}"/>
          </ac:spMkLst>
        </pc:spChg>
      </pc:sldChg>
      <pc:sldChg chg="modSp add mod">
        <pc:chgData name="Cariou, Laurent" userId="4453f93f-2ed2-46e8-bb8c-3237fbfdd40b" providerId="ADAL" clId="{70956659-36CC-4576-94F3-A741049856D3}" dt="2023-02-09T18:11:12.977" v="1683" actId="20577"/>
        <pc:sldMkLst>
          <pc:docMk/>
          <pc:sldMk cId="587026456" sldId="2367"/>
        </pc:sldMkLst>
        <pc:spChg chg="mod">
          <ac:chgData name="Cariou, Laurent" userId="4453f93f-2ed2-46e8-bb8c-3237fbfdd40b" providerId="ADAL" clId="{70956659-36CC-4576-94F3-A741049856D3}" dt="2023-02-09T18:11:12.977" v="1683" actId="20577"/>
          <ac:spMkLst>
            <pc:docMk/>
            <pc:sldMk cId="587026456" sldId="2367"/>
            <ac:spMk id="2" creationId="{00000000-0000-0000-0000-000000000000}"/>
          </ac:spMkLst>
        </pc:spChg>
        <pc:spChg chg="mod">
          <ac:chgData name="Cariou, Laurent" userId="4453f93f-2ed2-46e8-bb8c-3237fbfdd40b" providerId="ADAL" clId="{70956659-36CC-4576-94F3-A741049856D3}" dt="2023-02-09T18:09:38.497" v="1609" actId="20577"/>
          <ac:spMkLst>
            <pc:docMk/>
            <pc:sldMk cId="587026456" sldId="2367"/>
            <ac:spMk id="3" creationId="{00000000-0000-0000-0000-000000000000}"/>
          </ac:spMkLst>
        </pc:spChg>
      </pc:sldChg>
      <pc:sldChg chg="del">
        <pc:chgData name="Cariou, Laurent" userId="4453f93f-2ed2-46e8-bb8c-3237fbfdd40b" providerId="ADAL" clId="{70956659-36CC-4576-94F3-A741049856D3}" dt="2023-02-09T17:57:41.023" v="21" actId="47"/>
        <pc:sldMkLst>
          <pc:docMk/>
          <pc:sldMk cId="3529847734" sldId="2367"/>
        </pc:sldMkLst>
      </pc:sldChg>
      <pc:sldChg chg="del">
        <pc:chgData name="Cariou, Laurent" userId="4453f93f-2ed2-46e8-bb8c-3237fbfdd40b" providerId="ADAL" clId="{70956659-36CC-4576-94F3-A741049856D3}" dt="2023-02-09T17:57:41.757" v="26" actId="47"/>
        <pc:sldMkLst>
          <pc:docMk/>
          <pc:sldMk cId="2879271826" sldId="2368"/>
        </pc:sldMkLst>
      </pc:sldChg>
      <pc:sldChg chg="modSp new mod">
        <pc:chgData name="Cariou, Laurent" userId="4453f93f-2ed2-46e8-bb8c-3237fbfdd40b" providerId="ADAL" clId="{70956659-36CC-4576-94F3-A741049856D3}" dt="2023-02-09T18:20:43.522" v="2992" actId="20577"/>
        <pc:sldMkLst>
          <pc:docMk/>
          <pc:sldMk cId="3744913130" sldId="2368"/>
        </pc:sldMkLst>
        <pc:spChg chg="mod">
          <ac:chgData name="Cariou, Laurent" userId="4453f93f-2ed2-46e8-bb8c-3237fbfdd40b" providerId="ADAL" clId="{70956659-36CC-4576-94F3-A741049856D3}" dt="2023-02-09T18:11:27.453" v="1713" actId="20577"/>
          <ac:spMkLst>
            <pc:docMk/>
            <pc:sldMk cId="3744913130" sldId="2368"/>
            <ac:spMk id="2" creationId="{4F5FA8F8-0F64-4351-ADB0-FE424FF5AB8C}"/>
          </ac:spMkLst>
        </pc:spChg>
        <pc:spChg chg="mod">
          <ac:chgData name="Cariou, Laurent" userId="4453f93f-2ed2-46e8-bb8c-3237fbfdd40b" providerId="ADAL" clId="{70956659-36CC-4576-94F3-A741049856D3}" dt="2023-02-09T18:20:43.522" v="2992" actId="20577"/>
          <ac:spMkLst>
            <pc:docMk/>
            <pc:sldMk cId="3744913130" sldId="2368"/>
            <ac:spMk id="3" creationId="{A7BA7E3F-53C4-464D-A724-8277FFCF4602}"/>
          </ac:spMkLst>
        </pc:spChg>
      </pc:sldChg>
      <pc:sldChg chg="del">
        <pc:chgData name="Cariou, Laurent" userId="4453f93f-2ed2-46e8-bb8c-3237fbfdd40b" providerId="ADAL" clId="{70956659-36CC-4576-94F3-A741049856D3}" dt="2023-02-09T17:57:41.159" v="22" actId="47"/>
        <pc:sldMkLst>
          <pc:docMk/>
          <pc:sldMk cId="869819684" sldId="2369"/>
        </pc:sldMkLst>
      </pc:sldChg>
      <pc:sldChg chg="modSp new mod">
        <pc:chgData name="Cariou, Laurent" userId="4453f93f-2ed2-46e8-bb8c-3237fbfdd40b" providerId="ADAL" clId="{70956659-36CC-4576-94F3-A741049856D3}" dt="2023-02-09T18:42:48.835" v="5360" actId="20577"/>
        <pc:sldMkLst>
          <pc:docMk/>
          <pc:sldMk cId="1249885832" sldId="2369"/>
        </pc:sldMkLst>
        <pc:spChg chg="mod">
          <ac:chgData name="Cariou, Laurent" userId="4453f93f-2ed2-46e8-bb8c-3237fbfdd40b" providerId="ADAL" clId="{70956659-36CC-4576-94F3-A741049856D3}" dt="2023-02-09T18:42:48.835" v="5360" actId="20577"/>
          <ac:spMkLst>
            <pc:docMk/>
            <pc:sldMk cId="1249885832" sldId="2369"/>
            <ac:spMk id="2" creationId="{A583DDD3-2DE2-4A5A-8F4C-4CE05F813A17}"/>
          </ac:spMkLst>
        </pc:spChg>
        <pc:spChg chg="mod">
          <ac:chgData name="Cariou, Laurent" userId="4453f93f-2ed2-46e8-bb8c-3237fbfdd40b" providerId="ADAL" clId="{70956659-36CC-4576-94F3-A741049856D3}" dt="2023-02-09T18:39:32.292" v="5182" actId="20577"/>
          <ac:spMkLst>
            <pc:docMk/>
            <pc:sldMk cId="1249885832" sldId="2369"/>
            <ac:spMk id="3" creationId="{429AB50F-CCFF-43AB-8545-4117B3D29384}"/>
          </ac:spMkLst>
        </pc:spChg>
      </pc:sldChg>
      <pc:sldChg chg="del">
        <pc:chgData name="Cariou, Laurent" userId="4453f93f-2ed2-46e8-bb8c-3237fbfdd40b" providerId="ADAL" clId="{70956659-36CC-4576-94F3-A741049856D3}" dt="2023-02-09T17:57:40.823" v="20" actId="47"/>
        <pc:sldMkLst>
          <pc:docMk/>
          <pc:sldMk cId="2876642896" sldId="2370"/>
        </pc:sldMkLst>
      </pc:sldChg>
      <pc:sldChg chg="modSp new mod">
        <pc:chgData name="Cariou, Laurent" userId="4453f93f-2ed2-46e8-bb8c-3237fbfdd40b" providerId="ADAL" clId="{70956659-36CC-4576-94F3-A741049856D3}" dt="2023-02-09T19:51:01.712" v="7765" actId="20577"/>
        <pc:sldMkLst>
          <pc:docMk/>
          <pc:sldMk cId="4166811334" sldId="2370"/>
        </pc:sldMkLst>
        <pc:spChg chg="mod">
          <ac:chgData name="Cariou, Laurent" userId="4453f93f-2ed2-46e8-bb8c-3237fbfdd40b" providerId="ADAL" clId="{70956659-36CC-4576-94F3-A741049856D3}" dt="2023-02-09T19:41:54.763" v="6568" actId="404"/>
          <ac:spMkLst>
            <pc:docMk/>
            <pc:sldMk cId="4166811334" sldId="2370"/>
            <ac:spMk id="2" creationId="{7E700726-C774-487A-86A9-FC39791ECB39}"/>
          </ac:spMkLst>
        </pc:spChg>
        <pc:spChg chg="mod">
          <ac:chgData name="Cariou, Laurent" userId="4453f93f-2ed2-46e8-bb8c-3237fbfdd40b" providerId="ADAL" clId="{70956659-36CC-4576-94F3-A741049856D3}" dt="2023-02-09T19:51:01.712" v="7765" actId="20577"/>
          <ac:spMkLst>
            <pc:docMk/>
            <pc:sldMk cId="4166811334" sldId="2370"/>
            <ac:spMk id="3" creationId="{397AAEB2-F094-4C22-9B61-B6AB779BB96C}"/>
          </ac:spMkLst>
        </pc:spChg>
      </pc:sldChg>
      <pc:sldChg chg="del">
        <pc:chgData name="Cariou, Laurent" userId="4453f93f-2ed2-46e8-bb8c-3237fbfdd40b" providerId="ADAL" clId="{70956659-36CC-4576-94F3-A741049856D3}" dt="2023-02-09T17:57:42.357" v="29" actId="47"/>
        <pc:sldMkLst>
          <pc:docMk/>
          <pc:sldMk cId="512649330" sldId="2371"/>
        </pc:sldMkLst>
      </pc:sldChg>
      <pc:sldChg chg="modSp add mod">
        <pc:chgData name="Cariou, Laurent" userId="4453f93f-2ed2-46e8-bb8c-3237fbfdd40b" providerId="ADAL" clId="{70956659-36CC-4576-94F3-A741049856D3}" dt="2023-02-09T18:42:46.566" v="5359" actId="20577"/>
        <pc:sldMkLst>
          <pc:docMk/>
          <pc:sldMk cId="3217795980" sldId="2371"/>
        </pc:sldMkLst>
        <pc:spChg chg="mod">
          <ac:chgData name="Cariou, Laurent" userId="4453f93f-2ed2-46e8-bb8c-3237fbfdd40b" providerId="ADAL" clId="{70956659-36CC-4576-94F3-A741049856D3}" dt="2023-02-09T18:42:46.566" v="5359" actId="20577"/>
          <ac:spMkLst>
            <pc:docMk/>
            <pc:sldMk cId="3217795980" sldId="2371"/>
            <ac:spMk id="2" creationId="{A583DDD3-2DE2-4A5A-8F4C-4CE05F813A17}"/>
          </ac:spMkLst>
        </pc:spChg>
        <pc:spChg chg="mod">
          <ac:chgData name="Cariou, Laurent" userId="4453f93f-2ed2-46e8-bb8c-3237fbfdd40b" providerId="ADAL" clId="{70956659-36CC-4576-94F3-A741049856D3}" dt="2023-02-09T18:41:23.623" v="5289" actId="20577"/>
          <ac:spMkLst>
            <pc:docMk/>
            <pc:sldMk cId="3217795980" sldId="2371"/>
            <ac:spMk id="3" creationId="{429AB50F-CCFF-43AB-8545-4117B3D29384}"/>
          </ac:spMkLst>
        </pc:spChg>
      </pc:sldChg>
      <pc:sldChg chg="modSp add mod">
        <pc:chgData name="Cariou, Laurent" userId="4453f93f-2ed2-46e8-bb8c-3237fbfdd40b" providerId="ADAL" clId="{70956659-36CC-4576-94F3-A741049856D3}" dt="2023-02-09T18:52:06.587" v="6507" actId="5793"/>
        <pc:sldMkLst>
          <pc:docMk/>
          <pc:sldMk cId="407375663" sldId="2372"/>
        </pc:sldMkLst>
        <pc:spChg chg="mod">
          <ac:chgData name="Cariou, Laurent" userId="4453f93f-2ed2-46e8-bb8c-3237fbfdd40b" providerId="ADAL" clId="{70956659-36CC-4576-94F3-A741049856D3}" dt="2023-02-09T18:43:32.474" v="5440" actId="404"/>
          <ac:spMkLst>
            <pc:docMk/>
            <pc:sldMk cId="407375663" sldId="2372"/>
            <ac:spMk id="2" creationId="{A583DDD3-2DE2-4A5A-8F4C-4CE05F813A17}"/>
          </ac:spMkLst>
        </pc:spChg>
        <pc:spChg chg="mod">
          <ac:chgData name="Cariou, Laurent" userId="4453f93f-2ed2-46e8-bb8c-3237fbfdd40b" providerId="ADAL" clId="{70956659-36CC-4576-94F3-A741049856D3}" dt="2023-02-09T18:52:06.587" v="6507" actId="5793"/>
          <ac:spMkLst>
            <pc:docMk/>
            <pc:sldMk cId="407375663" sldId="2372"/>
            <ac:spMk id="3" creationId="{429AB50F-CCFF-43AB-8545-4117B3D29384}"/>
          </ac:spMkLst>
        </pc:spChg>
      </pc:sldChg>
      <pc:sldChg chg="add">
        <pc:chgData name="Cariou, Laurent" userId="4453f93f-2ed2-46e8-bb8c-3237fbfdd40b" providerId="ADAL" clId="{70956659-36CC-4576-94F3-A741049856D3}" dt="2023-02-09T19:53:56.542" v="7944"/>
        <pc:sldMkLst>
          <pc:docMk/>
          <pc:sldMk cId="1093004242" sldId="2373"/>
        </pc:sldMkLst>
      </pc:sldChg>
      <pc:sldChg chg="del">
        <pc:chgData name="Cariou, Laurent" userId="4453f93f-2ed2-46e8-bb8c-3237fbfdd40b" providerId="ADAL" clId="{70956659-36CC-4576-94F3-A741049856D3}" dt="2023-02-09T17:57:42.408" v="30" actId="47"/>
        <pc:sldMkLst>
          <pc:docMk/>
          <pc:sldMk cId="3174038002" sldId="2373"/>
        </pc:sldMkLst>
      </pc:sldChg>
      <pc:sldChg chg="new del">
        <pc:chgData name="Cariou, Laurent" userId="4453f93f-2ed2-46e8-bb8c-3237fbfdd40b" providerId="ADAL" clId="{70956659-36CC-4576-94F3-A741049856D3}" dt="2023-02-09T19:51:28.291" v="7768" actId="47"/>
        <pc:sldMkLst>
          <pc:docMk/>
          <pc:sldMk cId="3639428416" sldId="2373"/>
        </pc:sldMkLst>
      </pc:sldChg>
      <pc:sldChg chg="del">
        <pc:chgData name="Cariou, Laurent" userId="4453f93f-2ed2-46e8-bb8c-3237fbfdd40b" providerId="ADAL" clId="{70956659-36CC-4576-94F3-A741049856D3}" dt="2023-02-09T17:57:42.422" v="31" actId="47"/>
        <pc:sldMkLst>
          <pc:docMk/>
          <pc:sldMk cId="3268355987" sldId="2374"/>
        </pc:sldMkLst>
      </pc:sldChg>
      <pc:sldChg chg="del">
        <pc:chgData name="Cariou, Laurent" userId="4453f93f-2ed2-46e8-bb8c-3237fbfdd40b" providerId="ADAL" clId="{70956659-36CC-4576-94F3-A741049856D3}" dt="2023-02-09T17:57:41.598" v="25" actId="47"/>
        <pc:sldMkLst>
          <pc:docMk/>
          <pc:sldMk cId="3179365311" sldId="2375"/>
        </pc:sldMkLst>
      </pc:sldChg>
      <pc:sldChg chg="del">
        <pc:chgData name="Cariou, Laurent" userId="4453f93f-2ed2-46e8-bb8c-3237fbfdd40b" providerId="ADAL" clId="{70956659-36CC-4576-94F3-A741049856D3}" dt="2023-02-09T17:57:41.315" v="23" actId="47"/>
        <pc:sldMkLst>
          <pc:docMk/>
          <pc:sldMk cId="3901423942" sldId="2376"/>
        </pc:sldMkLst>
      </pc:sldChg>
      <pc:sldChg chg="del">
        <pc:chgData name="Cariou, Laurent" userId="4453f93f-2ed2-46e8-bb8c-3237fbfdd40b" providerId="ADAL" clId="{70956659-36CC-4576-94F3-A741049856D3}" dt="2023-02-09T17:57:42.315" v="28" actId="47"/>
        <pc:sldMkLst>
          <pc:docMk/>
          <pc:sldMk cId="4234481507" sldId="2377"/>
        </pc:sldMkLst>
      </pc:sldChg>
    </pc:docChg>
  </pc:docChgLst>
  <pc:docChgLst>
    <pc:chgData name="Cariou, Laurent" userId="4453f93f-2ed2-46e8-bb8c-3237fbfdd40b" providerId="ADAL" clId="{C504A877-97B5-47E4-B9BA-3FDE58B0973D}"/>
    <pc:docChg chg="delSld modSld">
      <pc:chgData name="Cariou, Laurent" userId="4453f93f-2ed2-46e8-bb8c-3237fbfdd40b" providerId="ADAL" clId="{C504A877-97B5-47E4-B9BA-3FDE58B0973D}" dt="2023-01-04T17:43:32.628" v="2" actId="14100"/>
      <pc:docMkLst>
        <pc:docMk/>
      </pc:docMkLst>
      <pc:sldChg chg="modSp mod">
        <pc:chgData name="Cariou, Laurent" userId="4453f93f-2ed2-46e8-bb8c-3237fbfdd40b" providerId="ADAL" clId="{C504A877-97B5-47E4-B9BA-3FDE58B0973D}" dt="2023-01-04T17:43:32.628" v="2" actId="14100"/>
        <pc:sldMkLst>
          <pc:docMk/>
          <pc:sldMk cId="993947514" sldId="2370"/>
        </pc:sldMkLst>
        <pc:spChg chg="mod">
          <ac:chgData name="Cariou, Laurent" userId="4453f93f-2ed2-46e8-bb8c-3237fbfdd40b" providerId="ADAL" clId="{C504A877-97B5-47E4-B9BA-3FDE58B0973D}" dt="2023-01-04T17:43:32.628" v="2" actId="14100"/>
          <ac:spMkLst>
            <pc:docMk/>
            <pc:sldMk cId="993947514" sldId="2370"/>
            <ac:spMk id="3" creationId="{49704FE9-C529-4EE0-8EB3-A5FAE48042EE}"/>
          </ac:spMkLst>
        </pc:spChg>
      </pc:sldChg>
      <pc:sldChg chg="del">
        <pc:chgData name="Cariou, Laurent" userId="4453f93f-2ed2-46e8-bb8c-3237fbfdd40b" providerId="ADAL" clId="{C504A877-97B5-47E4-B9BA-3FDE58B0973D}" dt="2023-01-04T17:43:04.291" v="0" actId="47"/>
        <pc:sldMkLst>
          <pc:docMk/>
          <pc:sldMk cId="1480397117" sldId="2371"/>
        </pc:sldMkLst>
      </pc:sldChg>
      <pc:sldChg chg="del">
        <pc:chgData name="Cariou, Laurent" userId="4453f93f-2ed2-46e8-bb8c-3237fbfdd40b" providerId="ADAL" clId="{C504A877-97B5-47E4-B9BA-3FDE58B0973D}" dt="2023-01-04T17:43:05.095" v="1" actId="47"/>
        <pc:sldMkLst>
          <pc:docMk/>
          <pc:sldMk cId="1961953565" sldId="2372"/>
        </pc:sldMkLst>
      </pc:sldChg>
    </pc:docChg>
  </pc:docChgLst>
  <pc:docChgLst>
    <pc:chgData name="Cariou, Laurent" userId="4453f93f-2ed2-46e8-bb8c-3237fbfdd40b" providerId="ADAL" clId="{396A1FFB-A304-4442-9FF2-95AE9E4E7D35}"/>
    <pc:docChg chg="undo custSel addSld modSld modMainMaster">
      <pc:chgData name="Cariou, Laurent" userId="4453f93f-2ed2-46e8-bb8c-3237fbfdd40b" providerId="ADAL" clId="{396A1FFB-A304-4442-9FF2-95AE9E4E7D35}" dt="2023-04-10T12:48:26.318" v="1652" actId="20577"/>
      <pc:docMkLst>
        <pc:docMk/>
      </pc:docMkLst>
      <pc:sldChg chg="modSp mod">
        <pc:chgData name="Cariou, Laurent" userId="4453f93f-2ed2-46e8-bb8c-3237fbfdd40b" providerId="ADAL" clId="{396A1FFB-A304-4442-9FF2-95AE9E4E7D35}" dt="2023-04-06T16:00:30.585" v="1588"/>
        <pc:sldMkLst>
          <pc:docMk/>
          <pc:sldMk cId="0" sldId="256"/>
        </pc:sldMkLst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0" sldId="256"/>
            <ac:spMk id="6" creationId="{00000000-0000-0000-0000-000000000000}"/>
          </ac:spMkLst>
        </pc:spChg>
        <pc:spChg chg="mod">
          <ac:chgData name="Cariou, Laurent" userId="4453f93f-2ed2-46e8-bb8c-3237fbfdd40b" providerId="ADAL" clId="{396A1FFB-A304-4442-9FF2-95AE9E4E7D35}" dt="2023-04-06T16:00:21.402" v="1587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Cariou, Laurent" userId="4453f93f-2ed2-46e8-bb8c-3237fbfdd40b" providerId="ADAL" clId="{396A1FFB-A304-4442-9FF2-95AE9E4E7D35}" dt="2023-04-06T15:57:02.883" v="1584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addSp delSp modSp mod modNotesTx">
        <pc:chgData name="Cariou, Laurent" userId="4453f93f-2ed2-46e8-bb8c-3237fbfdd40b" providerId="ADAL" clId="{396A1FFB-A304-4442-9FF2-95AE9E4E7D35}" dt="2023-04-06T16:01:17.433" v="1601"/>
        <pc:sldMkLst>
          <pc:docMk/>
          <pc:sldMk cId="4132051831" sldId="258"/>
        </pc:sldMkLst>
        <pc:spChg chg="mod">
          <ac:chgData name="Cariou, Laurent" userId="4453f93f-2ed2-46e8-bb8c-3237fbfdd40b" providerId="ADAL" clId="{396A1FFB-A304-4442-9FF2-95AE9E4E7D35}" dt="2023-02-13T16:49:24.340" v="1363" actId="20577"/>
          <ac:spMkLst>
            <pc:docMk/>
            <pc:sldMk cId="4132051831" sldId="258"/>
            <ac:spMk id="3" creationId="{3B7200DE-21A1-4DE3-AC48-3EE44DB90F8B}"/>
          </ac:spMkLst>
        </pc:spChg>
        <pc:spChg chg="del">
          <ac:chgData name="Cariou, Laurent" userId="4453f93f-2ed2-46e8-bb8c-3237fbfdd40b" providerId="ADAL" clId="{396A1FFB-A304-4442-9FF2-95AE9E4E7D35}" dt="2023-02-13T12:00:44.494" v="114" actId="478"/>
          <ac:spMkLst>
            <pc:docMk/>
            <pc:sldMk cId="4132051831" sldId="258"/>
            <ac:spMk id="4" creationId="{4893288B-F5FE-4E13-97F4-ECE0228C2FCF}"/>
          </ac:spMkLst>
        </pc:spChg>
        <pc:spChg chg="add mod">
          <ac:chgData name="Cariou, Laurent" userId="4453f93f-2ed2-46e8-bb8c-3237fbfdd40b" providerId="ADAL" clId="{396A1FFB-A304-4442-9FF2-95AE9E4E7D35}" dt="2023-04-06T16:01:01.423" v="1594"/>
          <ac:spMkLst>
            <pc:docMk/>
            <pc:sldMk cId="4132051831" sldId="258"/>
            <ac:spMk id="4" creationId="{49DD6F46-3902-1B06-7DC8-9BDC781B02BE}"/>
          </ac:spMkLst>
        </pc:spChg>
        <pc:spChg chg="add mod">
          <ac:chgData name="Cariou, Laurent" userId="4453f93f-2ed2-46e8-bb8c-3237fbfdd40b" providerId="ADAL" clId="{396A1FFB-A304-4442-9FF2-95AE9E4E7D35}" dt="2023-04-06T16:01:17.433" v="1601"/>
          <ac:spMkLst>
            <pc:docMk/>
            <pc:sldMk cId="4132051831" sldId="258"/>
            <ac:spMk id="5" creationId="{F5954188-C194-78B4-310F-B478F3B314EF}"/>
          </ac:spMkLst>
        </pc:spChg>
        <pc:spChg chg="add mod">
          <ac:chgData name="Cariou, Laurent" userId="4453f93f-2ed2-46e8-bb8c-3237fbfdd40b" providerId="ADAL" clId="{396A1FFB-A304-4442-9FF2-95AE9E4E7D35}" dt="2023-04-06T16:01:17.433" v="1601"/>
          <ac:spMkLst>
            <pc:docMk/>
            <pc:sldMk cId="4132051831" sldId="258"/>
            <ac:spMk id="7" creationId="{83710574-9E62-2607-32D4-54E2A1436507}"/>
          </ac:spMkLst>
        </pc:spChg>
        <pc:picChg chg="add mod">
          <ac:chgData name="Cariou, Laurent" userId="4453f93f-2ed2-46e8-bb8c-3237fbfdd40b" providerId="ADAL" clId="{396A1FFB-A304-4442-9FF2-95AE9E4E7D35}" dt="2023-02-13T12:20:34.432" v="976" actId="1038"/>
          <ac:picMkLst>
            <pc:docMk/>
            <pc:sldMk cId="4132051831" sldId="258"/>
            <ac:picMk id="6" creationId="{AB1FD34A-5BCD-56A1-FC21-6E8605CF5818}"/>
          </ac:picMkLst>
        </pc:picChg>
        <pc:picChg chg="del">
          <ac:chgData name="Cariou, Laurent" userId="4453f93f-2ed2-46e8-bb8c-3237fbfdd40b" providerId="ADAL" clId="{396A1FFB-A304-4442-9FF2-95AE9E4E7D35}" dt="2023-02-13T12:20:24.828" v="957" actId="478"/>
          <ac:picMkLst>
            <pc:docMk/>
            <pc:sldMk cId="4132051831" sldId="258"/>
            <ac:picMk id="9" creationId="{5FBB18C5-7861-46D8-A2C3-C9DE16560CE7}"/>
          </ac:picMkLst>
        </pc:picChg>
      </pc:sldChg>
      <pc:sldChg chg="addSp modSp mod">
        <pc:chgData name="Cariou, Laurent" userId="4453f93f-2ed2-46e8-bb8c-3237fbfdd40b" providerId="ADAL" clId="{396A1FFB-A304-4442-9FF2-95AE9E4E7D35}" dt="2023-04-06T16:01:15.576" v="1599"/>
        <pc:sldMkLst>
          <pc:docMk/>
          <pc:sldMk cId="1036046986" sldId="259"/>
        </pc:sldMkLst>
        <pc:spChg chg="mod">
          <ac:chgData name="Cariou, Laurent" userId="4453f93f-2ed2-46e8-bb8c-3237fbfdd40b" providerId="ADAL" clId="{396A1FFB-A304-4442-9FF2-95AE9E4E7D35}" dt="2023-02-13T12:03:42.877" v="297" actId="20577"/>
          <ac:spMkLst>
            <pc:docMk/>
            <pc:sldMk cId="1036046986" sldId="259"/>
            <ac:spMk id="3" creationId="{DD2C63B3-D4D6-48B9-8C3E-2B4D8EE65DBB}"/>
          </ac:spMkLst>
        </pc:spChg>
        <pc:spChg chg="add mod">
          <ac:chgData name="Cariou, Laurent" userId="4453f93f-2ed2-46e8-bb8c-3237fbfdd40b" providerId="ADAL" clId="{396A1FFB-A304-4442-9FF2-95AE9E4E7D35}" dt="2023-04-06T16:01:03.329" v="1596"/>
          <ac:spMkLst>
            <pc:docMk/>
            <pc:sldMk cId="1036046986" sldId="259"/>
            <ac:spMk id="4" creationId="{3AB0B68D-106C-85AB-DC6C-98ED022531BC}"/>
          </ac:spMkLst>
        </pc:spChg>
        <pc:spChg chg="add mod">
          <ac:chgData name="Cariou, Laurent" userId="4453f93f-2ed2-46e8-bb8c-3237fbfdd40b" providerId="ADAL" clId="{396A1FFB-A304-4442-9FF2-95AE9E4E7D35}" dt="2023-04-06T16:01:15.576" v="1599"/>
          <ac:spMkLst>
            <pc:docMk/>
            <pc:sldMk cId="1036046986" sldId="259"/>
            <ac:spMk id="5" creationId="{A7848AA6-CAA7-2802-C04E-B8A4F29BD7DD}"/>
          </ac:spMkLst>
        </pc:spChg>
        <pc:spChg chg="add mod">
          <ac:chgData name="Cariou, Laurent" userId="4453f93f-2ed2-46e8-bb8c-3237fbfdd40b" providerId="ADAL" clId="{396A1FFB-A304-4442-9FF2-95AE9E4E7D35}" dt="2023-04-06T16:01:15.576" v="1599"/>
          <ac:spMkLst>
            <pc:docMk/>
            <pc:sldMk cId="1036046986" sldId="259"/>
            <ac:spMk id="6" creationId="{B874627F-4D4B-E9BB-C031-C45791585A84}"/>
          </ac:spMkLst>
        </pc:spChg>
        <pc:picChg chg="mod">
          <ac:chgData name="Cariou, Laurent" userId="4453f93f-2ed2-46e8-bb8c-3237fbfdd40b" providerId="ADAL" clId="{396A1FFB-A304-4442-9FF2-95AE9E4E7D35}" dt="2023-02-13T12:03:48.775" v="302" actId="1036"/>
          <ac:picMkLst>
            <pc:docMk/>
            <pc:sldMk cId="1036046986" sldId="259"/>
            <ac:picMk id="7" creationId="{096292B1-981C-4002-8593-F770F6490C64}"/>
          </ac:picMkLst>
        </pc:picChg>
      </pc:sldChg>
      <pc:sldChg chg="modSp mod">
        <pc:chgData name="Cariou, Laurent" userId="4453f93f-2ed2-46e8-bb8c-3237fbfdd40b" providerId="ADAL" clId="{396A1FFB-A304-4442-9FF2-95AE9E4E7D35}" dt="2023-04-06T16:00:30.585" v="1588"/>
        <pc:sldMkLst>
          <pc:docMk/>
          <pc:sldMk cId="1968720319" sldId="2366"/>
        </pc:sldMkLst>
        <pc:spChg chg="mod">
          <ac:chgData name="Cariou, Laurent" userId="4453f93f-2ed2-46e8-bb8c-3237fbfdd40b" providerId="ADAL" clId="{396A1FFB-A304-4442-9FF2-95AE9E4E7D35}" dt="2023-02-13T11:50:51.826" v="2" actId="1035"/>
          <ac:spMkLst>
            <pc:docMk/>
            <pc:sldMk cId="1968720319" sldId="2366"/>
            <ac:spMk id="3" creationId="{00000000-0000-0000-0000-000000000000}"/>
          </ac:spMkLst>
        </pc:spChg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1968720319" sldId="2366"/>
            <ac:spMk id="6" creationId="{00000000-0000-0000-0000-000000000000}"/>
          </ac:spMkLst>
        </pc:spChg>
      </pc:sldChg>
      <pc:sldChg chg="modSp mod">
        <pc:chgData name="Cariou, Laurent" userId="4453f93f-2ed2-46e8-bb8c-3237fbfdd40b" providerId="ADAL" clId="{396A1FFB-A304-4442-9FF2-95AE9E4E7D35}" dt="2023-04-06T16:00:30.585" v="1588"/>
        <pc:sldMkLst>
          <pc:docMk/>
          <pc:sldMk cId="587026456" sldId="2367"/>
        </pc:sldMkLst>
        <pc:spChg chg="mod">
          <ac:chgData name="Cariou, Laurent" userId="4453f93f-2ed2-46e8-bb8c-3237fbfdd40b" providerId="ADAL" clId="{396A1FFB-A304-4442-9FF2-95AE9E4E7D35}" dt="2023-02-13T11:52:27.805" v="17" actId="20577"/>
          <ac:spMkLst>
            <pc:docMk/>
            <pc:sldMk cId="587026456" sldId="2367"/>
            <ac:spMk id="3" creationId="{00000000-0000-0000-0000-000000000000}"/>
          </ac:spMkLst>
        </pc:spChg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587026456" sldId="2367"/>
            <ac:spMk id="6" creationId="{00000000-0000-0000-0000-000000000000}"/>
          </ac:spMkLst>
        </pc:spChg>
      </pc:sldChg>
      <pc:sldChg chg="modSp mod">
        <pc:chgData name="Cariou, Laurent" userId="4453f93f-2ed2-46e8-bb8c-3237fbfdd40b" providerId="ADAL" clId="{396A1FFB-A304-4442-9FF2-95AE9E4E7D35}" dt="2023-04-06T16:00:30.585" v="1588"/>
        <pc:sldMkLst>
          <pc:docMk/>
          <pc:sldMk cId="3744913130" sldId="2368"/>
        </pc:sldMkLst>
        <pc:spChg chg="mod">
          <ac:chgData name="Cariou, Laurent" userId="4453f93f-2ed2-46e8-bb8c-3237fbfdd40b" providerId="ADAL" clId="{396A1FFB-A304-4442-9FF2-95AE9E4E7D35}" dt="2023-02-13T11:53:15.836" v="44" actId="20577"/>
          <ac:spMkLst>
            <pc:docMk/>
            <pc:sldMk cId="3744913130" sldId="2368"/>
            <ac:spMk id="3" creationId="{A7BA7E3F-53C4-464D-A724-8277FFCF4602}"/>
          </ac:spMkLst>
        </pc:spChg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3744913130" sldId="2368"/>
            <ac:spMk id="6" creationId="{57772405-9934-4E8D-BA6B-DA72791E8529}"/>
          </ac:spMkLst>
        </pc:spChg>
      </pc:sldChg>
      <pc:sldChg chg="modSp mod">
        <pc:chgData name="Cariou, Laurent" userId="4453f93f-2ed2-46e8-bb8c-3237fbfdd40b" providerId="ADAL" clId="{396A1FFB-A304-4442-9FF2-95AE9E4E7D35}" dt="2023-04-06T16:00:30.585" v="1588"/>
        <pc:sldMkLst>
          <pc:docMk/>
          <pc:sldMk cId="1249885832" sldId="2369"/>
        </pc:sldMkLst>
        <pc:spChg chg="mod">
          <ac:chgData name="Cariou, Laurent" userId="4453f93f-2ed2-46e8-bb8c-3237fbfdd40b" providerId="ADAL" clId="{396A1FFB-A304-4442-9FF2-95AE9E4E7D35}" dt="2023-02-13T11:54:27.260" v="52" actId="20577"/>
          <ac:spMkLst>
            <pc:docMk/>
            <pc:sldMk cId="1249885832" sldId="2369"/>
            <ac:spMk id="3" creationId="{429AB50F-CCFF-43AB-8545-4117B3D29384}"/>
          </ac:spMkLst>
        </pc:spChg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1249885832" sldId="2369"/>
            <ac:spMk id="6" creationId="{A4FEC1F9-5979-4670-A333-77AFEA57D4A2}"/>
          </ac:spMkLst>
        </pc:spChg>
      </pc:sldChg>
      <pc:sldChg chg="modSp">
        <pc:chgData name="Cariou, Laurent" userId="4453f93f-2ed2-46e8-bb8c-3237fbfdd40b" providerId="ADAL" clId="{396A1FFB-A304-4442-9FF2-95AE9E4E7D35}" dt="2023-04-06T16:00:30.585" v="1588"/>
        <pc:sldMkLst>
          <pc:docMk/>
          <pc:sldMk cId="4166811334" sldId="2370"/>
        </pc:sldMkLst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4166811334" sldId="2370"/>
            <ac:spMk id="6" creationId="{51C441DF-9D6F-43AC-8000-CA4A7D9785CC}"/>
          </ac:spMkLst>
        </pc:spChg>
      </pc:sldChg>
      <pc:sldChg chg="modSp mod">
        <pc:chgData name="Cariou, Laurent" userId="4453f93f-2ed2-46e8-bb8c-3237fbfdd40b" providerId="ADAL" clId="{396A1FFB-A304-4442-9FF2-95AE9E4E7D35}" dt="2023-04-06T16:00:30.585" v="1588"/>
        <pc:sldMkLst>
          <pc:docMk/>
          <pc:sldMk cId="3217795980" sldId="2371"/>
        </pc:sldMkLst>
        <pc:spChg chg="mod">
          <ac:chgData name="Cariou, Laurent" userId="4453f93f-2ed2-46e8-bb8c-3237fbfdd40b" providerId="ADAL" clId="{396A1FFB-A304-4442-9FF2-95AE9E4E7D35}" dt="2023-02-13T16:47:57.278" v="1348" actId="20577"/>
          <ac:spMkLst>
            <pc:docMk/>
            <pc:sldMk cId="3217795980" sldId="2371"/>
            <ac:spMk id="3" creationId="{429AB50F-CCFF-43AB-8545-4117B3D29384}"/>
          </ac:spMkLst>
        </pc:spChg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3217795980" sldId="2371"/>
            <ac:spMk id="6" creationId="{A4FEC1F9-5979-4670-A333-77AFEA57D4A2}"/>
          </ac:spMkLst>
        </pc:spChg>
      </pc:sldChg>
      <pc:sldChg chg="modSp mod">
        <pc:chgData name="Cariou, Laurent" userId="4453f93f-2ed2-46e8-bb8c-3237fbfdd40b" providerId="ADAL" clId="{396A1FFB-A304-4442-9FF2-95AE9E4E7D35}" dt="2023-04-06T16:00:30.585" v="1588"/>
        <pc:sldMkLst>
          <pc:docMk/>
          <pc:sldMk cId="407375663" sldId="2372"/>
        </pc:sldMkLst>
        <pc:spChg chg="mod">
          <ac:chgData name="Cariou, Laurent" userId="4453f93f-2ed2-46e8-bb8c-3237fbfdd40b" providerId="ADAL" clId="{396A1FFB-A304-4442-9FF2-95AE9E4E7D35}" dt="2023-02-13T11:58:18.446" v="112" actId="20577"/>
          <ac:spMkLst>
            <pc:docMk/>
            <pc:sldMk cId="407375663" sldId="2372"/>
            <ac:spMk id="3" creationId="{429AB50F-CCFF-43AB-8545-4117B3D29384}"/>
          </ac:spMkLst>
        </pc:spChg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407375663" sldId="2372"/>
            <ac:spMk id="6" creationId="{A4FEC1F9-5979-4670-A333-77AFEA57D4A2}"/>
          </ac:spMkLst>
        </pc:spChg>
      </pc:sldChg>
      <pc:sldChg chg="addSp modSp mod">
        <pc:chgData name="Cariou, Laurent" userId="4453f93f-2ed2-46e8-bb8c-3237fbfdd40b" providerId="ADAL" clId="{396A1FFB-A304-4442-9FF2-95AE9E4E7D35}" dt="2023-04-06T16:01:16.548" v="1600"/>
        <pc:sldMkLst>
          <pc:docMk/>
          <pc:sldMk cId="1093004242" sldId="2373"/>
        </pc:sldMkLst>
        <pc:spChg chg="add mod">
          <ac:chgData name="Cariou, Laurent" userId="4453f93f-2ed2-46e8-bb8c-3237fbfdd40b" providerId="ADAL" clId="{396A1FFB-A304-4442-9FF2-95AE9E4E7D35}" dt="2023-04-06T16:01:02.490" v="1595"/>
          <ac:spMkLst>
            <pc:docMk/>
            <pc:sldMk cId="1093004242" sldId="2373"/>
            <ac:spMk id="4" creationId="{3843D579-1ECF-BBF4-0A7C-8E3375EC9379}"/>
          </ac:spMkLst>
        </pc:spChg>
        <pc:spChg chg="add mod">
          <ac:chgData name="Cariou, Laurent" userId="4453f93f-2ed2-46e8-bb8c-3237fbfdd40b" providerId="ADAL" clId="{396A1FFB-A304-4442-9FF2-95AE9E4E7D35}" dt="2023-04-06T16:01:16.548" v="1600"/>
          <ac:spMkLst>
            <pc:docMk/>
            <pc:sldMk cId="1093004242" sldId="2373"/>
            <ac:spMk id="6" creationId="{ABF197AC-AE8D-CF55-9960-78559385FCCF}"/>
          </ac:spMkLst>
        </pc:spChg>
        <pc:spChg chg="add mod">
          <ac:chgData name="Cariou, Laurent" userId="4453f93f-2ed2-46e8-bb8c-3237fbfdd40b" providerId="ADAL" clId="{396A1FFB-A304-4442-9FF2-95AE9E4E7D35}" dt="2023-04-06T16:01:16.548" v="1600"/>
          <ac:spMkLst>
            <pc:docMk/>
            <pc:sldMk cId="1093004242" sldId="2373"/>
            <ac:spMk id="7" creationId="{35CF929E-BE41-6FD7-3EE5-A1043D0D1ADB}"/>
          </ac:spMkLst>
        </pc:spChg>
        <pc:picChg chg="mod">
          <ac:chgData name="Cariou, Laurent" userId="4453f93f-2ed2-46e8-bb8c-3237fbfdd40b" providerId="ADAL" clId="{396A1FFB-A304-4442-9FF2-95AE9E4E7D35}" dt="2023-02-13T12:01:36.318" v="141" actId="1037"/>
          <ac:picMkLst>
            <pc:docMk/>
            <pc:sldMk cId="1093004242" sldId="2373"/>
            <ac:picMk id="5" creationId="{A20CD79B-FA65-4A78-9485-9EE426994258}"/>
          </ac:picMkLst>
        </pc:picChg>
      </pc:sldChg>
      <pc:sldChg chg="modSp mod">
        <pc:chgData name="Cariou, Laurent" userId="4453f93f-2ed2-46e8-bb8c-3237fbfdd40b" providerId="ADAL" clId="{396A1FFB-A304-4442-9FF2-95AE9E4E7D35}" dt="2023-04-06T16:00:30.585" v="1588"/>
        <pc:sldMkLst>
          <pc:docMk/>
          <pc:sldMk cId="3525581306" sldId="2375"/>
        </pc:sldMkLst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3525581306" sldId="2375"/>
            <ac:spMk id="6" creationId="{EF1457FF-0825-48A3-A09A-EB448A92696C}"/>
          </ac:spMkLst>
        </pc:spChg>
        <pc:spChg chg="mod">
          <ac:chgData name="Cariou, Laurent" userId="4453f93f-2ed2-46e8-bb8c-3237fbfdd40b" providerId="ADAL" clId="{396A1FFB-A304-4442-9FF2-95AE9E4E7D35}" dt="2023-02-13T12:06:39.097" v="404" actId="20577"/>
          <ac:spMkLst>
            <pc:docMk/>
            <pc:sldMk cId="3525581306" sldId="2375"/>
            <ac:spMk id="40" creationId="{C716B70A-5DA2-479E-B437-6AE337280166}"/>
          </ac:spMkLst>
        </pc:spChg>
      </pc:sldChg>
      <pc:sldChg chg="modSp">
        <pc:chgData name="Cariou, Laurent" userId="4453f93f-2ed2-46e8-bb8c-3237fbfdd40b" providerId="ADAL" clId="{396A1FFB-A304-4442-9FF2-95AE9E4E7D35}" dt="2023-04-06T16:00:30.585" v="1588"/>
        <pc:sldMkLst>
          <pc:docMk/>
          <pc:sldMk cId="268532212" sldId="2376"/>
        </pc:sldMkLst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268532212" sldId="2376"/>
            <ac:spMk id="6" creationId="{EF1457FF-0825-48A3-A09A-EB448A92696C}"/>
          </ac:spMkLst>
        </pc:spChg>
      </pc:sldChg>
      <pc:sldChg chg="modSp">
        <pc:chgData name="Cariou, Laurent" userId="4453f93f-2ed2-46e8-bb8c-3237fbfdd40b" providerId="ADAL" clId="{396A1FFB-A304-4442-9FF2-95AE9E4E7D35}" dt="2023-04-06T16:00:30.585" v="1588"/>
        <pc:sldMkLst>
          <pc:docMk/>
          <pc:sldMk cId="1335560941" sldId="2377"/>
        </pc:sldMkLst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1335560941" sldId="2377"/>
            <ac:spMk id="6" creationId="{01D3D999-8C39-4646-9675-C3B7E9CA41CC}"/>
          </ac:spMkLst>
        </pc:spChg>
      </pc:sldChg>
      <pc:sldChg chg="addSp delSp modSp mod">
        <pc:chgData name="Cariou, Laurent" userId="4453f93f-2ed2-46e8-bb8c-3237fbfdd40b" providerId="ADAL" clId="{396A1FFB-A304-4442-9FF2-95AE9E4E7D35}" dt="2023-04-10T12:47:05.756" v="1638" actId="1038"/>
        <pc:sldMkLst>
          <pc:docMk/>
          <pc:sldMk cId="3416362620" sldId="2378"/>
        </pc:sldMkLst>
        <pc:spChg chg="mod">
          <ac:chgData name="Cariou, Laurent" userId="4453f93f-2ed2-46e8-bb8c-3237fbfdd40b" providerId="ADAL" clId="{396A1FFB-A304-4442-9FF2-95AE9E4E7D35}" dt="2023-04-10T12:47:05.756" v="1638" actId="1038"/>
          <ac:spMkLst>
            <pc:docMk/>
            <pc:sldMk cId="3416362620" sldId="2378"/>
            <ac:spMk id="3" creationId="{397AAEB2-F094-4C22-9B61-B6AB779BB96C}"/>
          </ac:spMkLst>
        </pc:spChg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3416362620" sldId="2378"/>
            <ac:spMk id="6" creationId="{51C441DF-9D6F-43AC-8000-CA4A7D9785CC}"/>
          </ac:spMkLst>
        </pc:spChg>
        <pc:spChg chg="add del mod">
          <ac:chgData name="Cariou, Laurent" userId="4453f93f-2ed2-46e8-bb8c-3237fbfdd40b" providerId="ADAL" clId="{396A1FFB-A304-4442-9FF2-95AE9E4E7D35}" dt="2023-04-06T16:01:04.700" v="1598"/>
          <ac:spMkLst>
            <pc:docMk/>
            <pc:sldMk cId="3416362620" sldId="2378"/>
            <ac:spMk id="7" creationId="{50A83F84-E9BF-C27A-5A75-F56571E5D870}"/>
          </ac:spMkLst>
        </pc:spChg>
      </pc:sldChg>
      <pc:sldChg chg="modSp new mod">
        <pc:chgData name="Cariou, Laurent" userId="4453f93f-2ed2-46e8-bb8c-3237fbfdd40b" providerId="ADAL" clId="{396A1FFB-A304-4442-9FF2-95AE9E4E7D35}" dt="2023-04-06T16:00:30.585" v="1588"/>
        <pc:sldMkLst>
          <pc:docMk/>
          <pc:sldMk cId="3773362883" sldId="2379"/>
        </pc:sldMkLst>
        <pc:spChg chg="mod">
          <ac:chgData name="Cariou, Laurent" userId="4453f93f-2ed2-46e8-bb8c-3237fbfdd40b" providerId="ADAL" clId="{396A1FFB-A304-4442-9FF2-95AE9E4E7D35}" dt="2023-02-13T12:08:01.770" v="410" actId="20577"/>
          <ac:spMkLst>
            <pc:docMk/>
            <pc:sldMk cId="3773362883" sldId="2379"/>
            <ac:spMk id="2" creationId="{243C5F1F-B117-B8F7-89AE-863519FCAF82}"/>
          </ac:spMkLst>
        </pc:spChg>
        <pc:spChg chg="mod">
          <ac:chgData name="Cariou, Laurent" userId="4453f93f-2ed2-46e8-bb8c-3237fbfdd40b" providerId="ADAL" clId="{396A1FFB-A304-4442-9FF2-95AE9E4E7D35}" dt="2023-02-13T12:10:47.031" v="476" actId="21"/>
          <ac:spMkLst>
            <pc:docMk/>
            <pc:sldMk cId="3773362883" sldId="2379"/>
            <ac:spMk id="3" creationId="{C5328A87-E362-76C6-F6DF-CC55819427D9}"/>
          </ac:spMkLst>
        </pc:spChg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3773362883" sldId="2379"/>
            <ac:spMk id="6" creationId="{7C710CAD-BF37-8A6D-AAE2-456EDA9416E6}"/>
          </ac:spMkLst>
        </pc:spChg>
      </pc:sldChg>
      <pc:sldChg chg="modSp new mod">
        <pc:chgData name="Cariou, Laurent" userId="4453f93f-2ed2-46e8-bb8c-3237fbfdd40b" providerId="ADAL" clId="{396A1FFB-A304-4442-9FF2-95AE9E4E7D35}" dt="2023-04-10T12:48:26.318" v="1652" actId="20577"/>
        <pc:sldMkLst>
          <pc:docMk/>
          <pc:sldMk cId="773120870" sldId="2380"/>
        </pc:sldMkLst>
        <pc:spChg chg="mod">
          <ac:chgData name="Cariou, Laurent" userId="4453f93f-2ed2-46e8-bb8c-3237fbfdd40b" providerId="ADAL" clId="{396A1FFB-A304-4442-9FF2-95AE9E4E7D35}" dt="2023-02-13T12:08:17.197" v="421" actId="20577"/>
          <ac:spMkLst>
            <pc:docMk/>
            <pc:sldMk cId="773120870" sldId="2380"/>
            <ac:spMk id="2" creationId="{E01559A3-E95A-A185-3240-5C644487EDF3}"/>
          </ac:spMkLst>
        </pc:spChg>
        <pc:spChg chg="mod">
          <ac:chgData name="Cariou, Laurent" userId="4453f93f-2ed2-46e8-bb8c-3237fbfdd40b" providerId="ADAL" clId="{396A1FFB-A304-4442-9FF2-95AE9E4E7D35}" dt="2023-04-10T12:48:26.318" v="1652" actId="20577"/>
          <ac:spMkLst>
            <pc:docMk/>
            <pc:sldMk cId="773120870" sldId="2380"/>
            <ac:spMk id="3" creationId="{BBC706AE-53E3-86A8-5C3C-983A0AE2C308}"/>
          </ac:spMkLst>
        </pc:spChg>
        <pc:spChg chg="mod">
          <ac:chgData name="Cariou, Laurent" userId="4453f93f-2ed2-46e8-bb8c-3237fbfdd40b" providerId="ADAL" clId="{396A1FFB-A304-4442-9FF2-95AE9E4E7D35}" dt="2023-04-06T16:00:30.585" v="1588"/>
          <ac:spMkLst>
            <pc:docMk/>
            <pc:sldMk cId="773120870" sldId="2380"/>
            <ac:spMk id="6" creationId="{4F384121-C1FD-D6A2-8975-F392AB886595}"/>
          </ac:spMkLst>
        </pc:spChg>
      </pc:sldChg>
      <pc:sldMasterChg chg="modSp mod modSldLayout">
        <pc:chgData name="Cariou, Laurent" userId="4453f93f-2ed2-46e8-bb8c-3237fbfdd40b" providerId="ADAL" clId="{396A1FFB-A304-4442-9FF2-95AE9E4E7D35}" dt="2023-04-06T16:00:42.247" v="159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96A1FFB-A304-4442-9FF2-95AE9E4E7D35}" dt="2023-04-06T16:00:42.247" v="1593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">
          <pc:chgData name="Cariou, Laurent" userId="4453f93f-2ed2-46e8-bb8c-3237fbfdd40b" providerId="ADAL" clId="{396A1FFB-A304-4442-9FF2-95AE9E4E7D35}" dt="2023-04-06T16:00:30.585" v="1588"/>
          <pc:sldLayoutMkLst>
            <pc:docMk/>
            <pc:sldMasterMk cId="0" sldId="2147483648"/>
            <pc:sldLayoutMk cId="0" sldId="2147483649"/>
          </pc:sldLayoutMkLst>
          <pc:spChg chg="mod">
            <ac:chgData name="Cariou, Laurent" userId="4453f93f-2ed2-46e8-bb8c-3237fbfdd40b" providerId="ADAL" clId="{396A1FFB-A304-4442-9FF2-95AE9E4E7D35}" dt="2023-04-06T16:00:30.585" v="1588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96A1FFB-A304-4442-9FF2-95AE9E4E7D35}" dt="2023-04-06T16:00:30.585" v="1588"/>
          <pc:sldLayoutMkLst>
            <pc:docMk/>
            <pc:sldMasterMk cId="0" sldId="2147483648"/>
            <pc:sldLayoutMk cId="0" sldId="2147483650"/>
          </pc:sldLayoutMkLst>
          <pc:spChg chg="mod">
            <ac:chgData name="Cariou, Laurent" userId="4453f93f-2ed2-46e8-bb8c-3237fbfdd40b" providerId="ADAL" clId="{396A1FFB-A304-4442-9FF2-95AE9E4E7D35}" dt="2023-04-06T16:00:30.585" v="158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96A1FFB-A304-4442-9FF2-95AE9E4E7D35}" dt="2023-04-06T16:00:30.585" v="1588"/>
          <pc:sldLayoutMkLst>
            <pc:docMk/>
            <pc:sldMasterMk cId="0" sldId="2147483648"/>
            <pc:sldLayoutMk cId="0" sldId="2147483651"/>
          </pc:sldLayoutMkLst>
          <pc:spChg chg="mod">
            <ac:chgData name="Cariou, Laurent" userId="4453f93f-2ed2-46e8-bb8c-3237fbfdd40b" providerId="ADAL" clId="{396A1FFB-A304-4442-9FF2-95AE9E4E7D35}" dt="2023-04-06T16:00:30.585" v="1588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96A1FFB-A304-4442-9FF2-95AE9E4E7D35}" dt="2023-04-06T16:00:30.585" v="1588"/>
          <pc:sldLayoutMkLst>
            <pc:docMk/>
            <pc:sldMasterMk cId="0" sldId="2147483648"/>
            <pc:sldLayoutMk cId="0" sldId="2147483652"/>
          </pc:sldLayoutMkLst>
          <pc:spChg chg="mod">
            <ac:chgData name="Cariou, Laurent" userId="4453f93f-2ed2-46e8-bb8c-3237fbfdd40b" providerId="ADAL" clId="{396A1FFB-A304-4442-9FF2-95AE9E4E7D35}" dt="2023-04-06T16:00:30.585" v="1588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96A1FFB-A304-4442-9FF2-95AE9E4E7D35}" dt="2023-04-06T16:00:30.585" v="1588"/>
          <pc:sldLayoutMkLst>
            <pc:docMk/>
            <pc:sldMasterMk cId="0" sldId="2147483648"/>
            <pc:sldLayoutMk cId="0" sldId="2147483654"/>
          </pc:sldLayoutMkLst>
          <pc:spChg chg="mod">
            <ac:chgData name="Cariou, Laurent" userId="4453f93f-2ed2-46e8-bb8c-3237fbfdd40b" providerId="ADAL" clId="{396A1FFB-A304-4442-9FF2-95AE9E4E7D35}" dt="2023-04-06T16:00:30.585" v="158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96A1FFB-A304-4442-9FF2-95AE9E4E7D35}" dt="2023-04-06T16:00:30.585" v="1588"/>
          <pc:sldLayoutMkLst>
            <pc:docMk/>
            <pc:sldMasterMk cId="0" sldId="2147483648"/>
            <pc:sldLayoutMk cId="0" sldId="2147483655"/>
          </pc:sldLayoutMkLst>
          <pc:spChg chg="mod">
            <ac:chgData name="Cariou, Laurent" userId="4453f93f-2ed2-46e8-bb8c-3237fbfdd40b" providerId="ADAL" clId="{396A1FFB-A304-4442-9FF2-95AE9E4E7D35}" dt="2023-04-06T16:00:30.585" v="1588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Cariou, Laurent" userId="4453f93f-2ed2-46e8-bb8c-3237fbfdd40b" providerId="ADAL" clId="{C3F2D21D-1E59-41A4-BAB8-90E1EEC6C59B}"/>
    <pc:docChg chg="undo redo custSel addSld delSld modSld sldOrd">
      <pc:chgData name="Cariou, Laurent" userId="4453f93f-2ed2-46e8-bb8c-3237fbfdd40b" providerId="ADAL" clId="{C3F2D21D-1E59-41A4-BAB8-90E1EEC6C59B}" dt="2023-02-07T15:29:56.979" v="8312" actId="20577"/>
      <pc:docMkLst>
        <pc:docMk/>
      </pc:docMkLst>
      <pc:sldChg chg="modSp mod">
        <pc:chgData name="Cariou, Laurent" userId="4453f93f-2ed2-46e8-bb8c-3237fbfdd40b" providerId="ADAL" clId="{C3F2D21D-1E59-41A4-BAB8-90E1EEC6C59B}" dt="2023-01-09T10:54:47.437" v="313" actId="20577"/>
        <pc:sldMkLst>
          <pc:docMk/>
          <pc:sldMk cId="0" sldId="256"/>
        </pc:sldMkLst>
        <pc:spChg chg="mod">
          <ac:chgData name="Cariou, Laurent" userId="4453f93f-2ed2-46e8-bb8c-3237fbfdd40b" providerId="ADAL" clId="{C3F2D21D-1E59-41A4-BAB8-90E1EEC6C59B}" dt="2023-01-09T10:54:47.437" v="31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Cariou, Laurent" userId="4453f93f-2ed2-46e8-bb8c-3237fbfdd40b" providerId="ADAL" clId="{C3F2D21D-1E59-41A4-BAB8-90E1EEC6C59B}" dt="2023-01-09T10:36:32.877" v="61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Cariou, Laurent" userId="4453f93f-2ed2-46e8-bb8c-3237fbfdd40b" providerId="ADAL" clId="{C3F2D21D-1E59-41A4-BAB8-90E1EEC6C59B}" dt="2023-01-09T10:36:37.335" v="62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addSp modSp add mod chgLayout">
        <pc:chgData name="Cariou, Laurent" userId="4453f93f-2ed2-46e8-bb8c-3237fbfdd40b" providerId="ADAL" clId="{C3F2D21D-1E59-41A4-BAB8-90E1EEC6C59B}" dt="2023-01-24T18:32:03.791" v="4217" actId="1035"/>
        <pc:sldMkLst>
          <pc:docMk/>
          <pc:sldMk cId="1324712997" sldId="259"/>
        </pc:sldMkLst>
        <pc:spChg chg="mod ord">
          <ac:chgData name="Cariou, Laurent" userId="4453f93f-2ed2-46e8-bb8c-3237fbfdd40b" providerId="ADAL" clId="{C3F2D21D-1E59-41A4-BAB8-90E1EEC6C59B}" dt="2023-01-09T15:07:12.811" v="2226" actId="700"/>
          <ac:spMkLst>
            <pc:docMk/>
            <pc:sldMk cId="1324712997" sldId="259"/>
            <ac:spMk id="2" creationId="{49F4F058-030A-4736-AD3E-D264CBD92D0F}"/>
          </ac:spMkLst>
        </pc:spChg>
        <pc:spChg chg="mod ord">
          <ac:chgData name="Cariou, Laurent" userId="4453f93f-2ed2-46e8-bb8c-3237fbfdd40b" providerId="ADAL" clId="{C3F2D21D-1E59-41A4-BAB8-90E1EEC6C59B}" dt="2023-01-24T18:32:03.791" v="4217" actId="1035"/>
          <ac:spMkLst>
            <pc:docMk/>
            <pc:sldMk cId="1324712997" sldId="259"/>
            <ac:spMk id="3" creationId="{C10A15E4-6853-4F50-8229-3400156FD863}"/>
          </ac:spMkLst>
        </pc:spChg>
        <pc:spChg chg="add mod">
          <ac:chgData name="Cariou, Laurent" userId="4453f93f-2ed2-46e8-bb8c-3237fbfdd40b" providerId="ADAL" clId="{C3F2D21D-1E59-41A4-BAB8-90E1EEC6C59B}" dt="2023-01-09T15:23:46.343" v="3206"/>
          <ac:spMkLst>
            <pc:docMk/>
            <pc:sldMk cId="1324712997" sldId="259"/>
            <ac:spMk id="4" creationId="{44BA20D8-F6DA-4A75-8001-2A019466F0F1}"/>
          </ac:spMkLst>
        </pc:spChg>
        <pc:spChg chg="add mod">
          <ac:chgData name="Cariou, Laurent" userId="4453f93f-2ed2-46e8-bb8c-3237fbfdd40b" providerId="ADAL" clId="{C3F2D21D-1E59-41A4-BAB8-90E1EEC6C59B}" dt="2023-01-09T15:23:46.343" v="3206"/>
          <ac:spMkLst>
            <pc:docMk/>
            <pc:sldMk cId="1324712997" sldId="259"/>
            <ac:spMk id="5" creationId="{B37F66BE-BC34-4194-A2DE-25E2E75E0894}"/>
          </ac:spMkLst>
        </pc:spChg>
      </pc:sldChg>
      <pc:sldChg chg="add del">
        <pc:chgData name="Cariou, Laurent" userId="4453f93f-2ed2-46e8-bb8c-3237fbfdd40b" providerId="ADAL" clId="{C3F2D21D-1E59-41A4-BAB8-90E1EEC6C59B}" dt="2023-01-09T15:21:16.356" v="3101" actId="47"/>
        <pc:sldMkLst>
          <pc:docMk/>
          <pc:sldMk cId="835079153" sldId="263"/>
        </pc:sldMkLst>
      </pc:sldChg>
      <pc:sldChg chg="addSp modSp add mod">
        <pc:chgData name="Cariou, Laurent" userId="4453f93f-2ed2-46e8-bb8c-3237fbfdd40b" providerId="ADAL" clId="{C3F2D21D-1E59-41A4-BAB8-90E1EEC6C59B}" dt="2023-01-30T15:41:03.219" v="6998" actId="5793"/>
        <pc:sldMkLst>
          <pc:docMk/>
          <pc:sldMk cId="65702633" sldId="265"/>
        </pc:sldMkLst>
        <pc:spChg chg="mod">
          <ac:chgData name="Cariou, Laurent" userId="4453f93f-2ed2-46e8-bb8c-3237fbfdd40b" providerId="ADAL" clId="{C3F2D21D-1E59-41A4-BAB8-90E1EEC6C59B}" dt="2023-01-23T15:54:21.811" v="3698" actId="1038"/>
          <ac:spMkLst>
            <pc:docMk/>
            <pc:sldMk cId="65702633" sldId="265"/>
            <ac:spMk id="2" creationId="{D765C1A0-5CCA-4A15-8585-6453B03EB0CE}"/>
          </ac:spMkLst>
        </pc:spChg>
        <pc:spChg chg="mod">
          <ac:chgData name="Cariou, Laurent" userId="4453f93f-2ed2-46e8-bb8c-3237fbfdd40b" providerId="ADAL" clId="{C3F2D21D-1E59-41A4-BAB8-90E1EEC6C59B}" dt="2023-01-30T15:41:03.219" v="6998" actId="5793"/>
          <ac:spMkLst>
            <pc:docMk/>
            <pc:sldMk cId="65702633" sldId="265"/>
            <ac:spMk id="3" creationId="{618C2E1B-42CF-4D86-A75E-4CB299C0E73B}"/>
          </ac:spMkLst>
        </pc:spChg>
        <pc:spChg chg="add mod">
          <ac:chgData name="Cariou, Laurent" userId="4453f93f-2ed2-46e8-bb8c-3237fbfdd40b" providerId="ADAL" clId="{C3F2D21D-1E59-41A4-BAB8-90E1EEC6C59B}" dt="2023-01-09T15:23:43.904" v="3205"/>
          <ac:spMkLst>
            <pc:docMk/>
            <pc:sldMk cId="65702633" sldId="265"/>
            <ac:spMk id="4" creationId="{8A2538E2-4D0A-4031-988A-EA77486E6EB6}"/>
          </ac:spMkLst>
        </pc:spChg>
        <pc:spChg chg="add mod">
          <ac:chgData name="Cariou, Laurent" userId="4453f93f-2ed2-46e8-bb8c-3237fbfdd40b" providerId="ADAL" clId="{C3F2D21D-1E59-41A4-BAB8-90E1EEC6C59B}" dt="2023-01-09T15:23:43.904" v="3205"/>
          <ac:spMkLst>
            <pc:docMk/>
            <pc:sldMk cId="65702633" sldId="265"/>
            <ac:spMk id="5" creationId="{0594DB18-7984-4DA1-A664-1E8AC006220F}"/>
          </ac:spMkLst>
        </pc:spChg>
      </pc:sldChg>
      <pc:sldChg chg="addSp delSp modSp mod ord">
        <pc:chgData name="Cariou, Laurent" userId="4453f93f-2ed2-46e8-bb8c-3237fbfdd40b" providerId="ADAL" clId="{C3F2D21D-1E59-41A4-BAB8-90E1EEC6C59B}" dt="2023-01-30T15:21:29.970" v="5659" actId="20577"/>
        <pc:sldMkLst>
          <pc:docMk/>
          <pc:sldMk cId="1968720319" sldId="2366"/>
        </pc:sldMkLst>
        <pc:spChg chg="mod">
          <ac:chgData name="Cariou, Laurent" userId="4453f93f-2ed2-46e8-bb8c-3237fbfdd40b" providerId="ADAL" clId="{C3F2D21D-1E59-41A4-BAB8-90E1EEC6C59B}" dt="2023-01-09T10:37:56.500" v="73"/>
          <ac:spMkLst>
            <pc:docMk/>
            <pc:sldMk cId="1968720319" sldId="2366"/>
            <ac:spMk id="2" creationId="{00000000-0000-0000-0000-000000000000}"/>
          </ac:spMkLst>
        </pc:spChg>
        <pc:spChg chg="mod">
          <ac:chgData name="Cariou, Laurent" userId="4453f93f-2ed2-46e8-bb8c-3237fbfdd40b" providerId="ADAL" clId="{C3F2D21D-1E59-41A4-BAB8-90E1EEC6C59B}" dt="2023-01-30T15:21:29.970" v="5659" actId="20577"/>
          <ac:spMkLst>
            <pc:docMk/>
            <pc:sldMk cId="1968720319" sldId="2366"/>
            <ac:spMk id="3" creationId="{00000000-0000-0000-0000-000000000000}"/>
          </ac:spMkLst>
        </pc:spChg>
        <pc:graphicFrameChg chg="add del mod">
          <ac:chgData name="Cariou, Laurent" userId="4453f93f-2ed2-46e8-bb8c-3237fbfdd40b" providerId="ADAL" clId="{C3F2D21D-1E59-41A4-BAB8-90E1EEC6C59B}" dt="2023-01-09T10:37:44.561" v="68" actId="478"/>
          <ac:graphicFrameMkLst>
            <pc:docMk/>
            <pc:sldMk cId="1968720319" sldId="2366"/>
            <ac:graphicFrameMk id="7" creationId="{990356BA-B268-4C52-B5E9-8F24AA030FAB}"/>
          </ac:graphicFrameMkLst>
        </pc:graphicFrameChg>
      </pc:sldChg>
      <pc:sldChg chg="del">
        <pc:chgData name="Cariou, Laurent" userId="4453f93f-2ed2-46e8-bb8c-3237fbfdd40b" providerId="ADAL" clId="{C3F2D21D-1E59-41A4-BAB8-90E1EEC6C59B}" dt="2023-01-09T10:37:18.173" v="63" actId="47"/>
        <pc:sldMkLst>
          <pc:docMk/>
          <pc:sldMk cId="62878991" sldId="2367"/>
        </pc:sldMkLst>
      </pc:sldChg>
      <pc:sldChg chg="modSp new mod ord">
        <pc:chgData name="Cariou, Laurent" userId="4453f93f-2ed2-46e8-bb8c-3237fbfdd40b" providerId="ADAL" clId="{C3F2D21D-1E59-41A4-BAB8-90E1EEC6C59B}" dt="2023-01-30T15:54:11.676" v="7578" actId="114"/>
        <pc:sldMkLst>
          <pc:docMk/>
          <pc:sldMk cId="3529847734" sldId="2367"/>
        </pc:sldMkLst>
        <pc:spChg chg="mod">
          <ac:chgData name="Cariou, Laurent" userId="4453f93f-2ed2-46e8-bb8c-3237fbfdd40b" providerId="ADAL" clId="{C3F2D21D-1E59-41A4-BAB8-90E1EEC6C59B}" dt="2023-01-09T10:48:38.956" v="106"/>
          <ac:spMkLst>
            <pc:docMk/>
            <pc:sldMk cId="3529847734" sldId="2367"/>
            <ac:spMk id="2" creationId="{9DDABCEA-3EE7-42A5-81D6-DEF7C02C7C5C}"/>
          </ac:spMkLst>
        </pc:spChg>
        <pc:spChg chg="mod">
          <ac:chgData name="Cariou, Laurent" userId="4453f93f-2ed2-46e8-bb8c-3237fbfdd40b" providerId="ADAL" clId="{C3F2D21D-1E59-41A4-BAB8-90E1EEC6C59B}" dt="2023-01-30T15:54:11.676" v="7578" actId="114"/>
          <ac:spMkLst>
            <pc:docMk/>
            <pc:sldMk cId="3529847734" sldId="2367"/>
            <ac:spMk id="3" creationId="{9D1DAE15-DC00-4E4E-A031-E5B61E7A2FB9}"/>
          </ac:spMkLst>
        </pc:spChg>
      </pc:sldChg>
      <pc:sldChg chg="modSp new mod ord">
        <pc:chgData name="Cariou, Laurent" userId="4453f93f-2ed2-46e8-bb8c-3237fbfdd40b" providerId="ADAL" clId="{C3F2D21D-1E59-41A4-BAB8-90E1EEC6C59B}" dt="2023-01-23T15:57:08.407" v="3848" actId="404"/>
        <pc:sldMkLst>
          <pc:docMk/>
          <pc:sldMk cId="2879271826" sldId="2368"/>
        </pc:sldMkLst>
        <pc:spChg chg="mod">
          <ac:chgData name="Cariou, Laurent" userId="4453f93f-2ed2-46e8-bb8c-3237fbfdd40b" providerId="ADAL" clId="{C3F2D21D-1E59-41A4-BAB8-90E1EEC6C59B}" dt="2023-01-09T15:05:21.635" v="2143" actId="20577"/>
          <ac:spMkLst>
            <pc:docMk/>
            <pc:sldMk cId="2879271826" sldId="2368"/>
            <ac:spMk id="2" creationId="{9282974A-C837-4435-B2E3-424515BC4F0E}"/>
          </ac:spMkLst>
        </pc:spChg>
        <pc:spChg chg="mod">
          <ac:chgData name="Cariou, Laurent" userId="4453f93f-2ed2-46e8-bb8c-3237fbfdd40b" providerId="ADAL" clId="{C3F2D21D-1E59-41A4-BAB8-90E1EEC6C59B}" dt="2023-01-23T15:57:08.407" v="3848" actId="404"/>
          <ac:spMkLst>
            <pc:docMk/>
            <pc:sldMk cId="2879271826" sldId="2368"/>
            <ac:spMk id="3" creationId="{371A3B50-5EFA-4C26-95B6-95FDEB69E9E2}"/>
          </ac:spMkLst>
        </pc:spChg>
      </pc:sldChg>
      <pc:sldChg chg="del">
        <pc:chgData name="Cariou, Laurent" userId="4453f93f-2ed2-46e8-bb8c-3237fbfdd40b" providerId="ADAL" clId="{C3F2D21D-1E59-41A4-BAB8-90E1EEC6C59B}" dt="2023-01-09T10:37:18.564" v="64" actId="47"/>
        <pc:sldMkLst>
          <pc:docMk/>
          <pc:sldMk cId="4068755291" sldId="2368"/>
        </pc:sldMkLst>
      </pc:sldChg>
      <pc:sldChg chg="modSp new mod modNotesTx">
        <pc:chgData name="Cariou, Laurent" userId="4453f93f-2ed2-46e8-bb8c-3237fbfdd40b" providerId="ADAL" clId="{C3F2D21D-1E59-41A4-BAB8-90E1EEC6C59B}" dt="2023-01-30T15:46:58.516" v="7265" actId="6549"/>
        <pc:sldMkLst>
          <pc:docMk/>
          <pc:sldMk cId="869819684" sldId="2369"/>
        </pc:sldMkLst>
        <pc:spChg chg="mod">
          <ac:chgData name="Cariou, Laurent" userId="4453f93f-2ed2-46e8-bb8c-3237fbfdd40b" providerId="ADAL" clId="{C3F2D21D-1E59-41A4-BAB8-90E1EEC6C59B}" dt="2023-01-09T10:52:13.247" v="133" actId="20577"/>
          <ac:spMkLst>
            <pc:docMk/>
            <pc:sldMk cId="869819684" sldId="2369"/>
            <ac:spMk id="2" creationId="{B4807624-7562-488E-87B8-D18A22A4FFC4}"/>
          </ac:spMkLst>
        </pc:spChg>
        <pc:spChg chg="mod">
          <ac:chgData name="Cariou, Laurent" userId="4453f93f-2ed2-46e8-bb8c-3237fbfdd40b" providerId="ADAL" clId="{C3F2D21D-1E59-41A4-BAB8-90E1EEC6C59B}" dt="2023-01-30T15:25:14.317" v="5887" actId="20577"/>
          <ac:spMkLst>
            <pc:docMk/>
            <pc:sldMk cId="869819684" sldId="2369"/>
            <ac:spMk id="3" creationId="{50E59FBA-EFDE-449B-8DC9-DC2E07F1867C}"/>
          </ac:spMkLst>
        </pc:spChg>
      </pc:sldChg>
      <pc:sldChg chg="del">
        <pc:chgData name="Cariou, Laurent" userId="4453f93f-2ed2-46e8-bb8c-3237fbfdd40b" providerId="ADAL" clId="{C3F2D21D-1E59-41A4-BAB8-90E1EEC6C59B}" dt="2023-01-09T10:37:18.949" v="65" actId="47"/>
        <pc:sldMkLst>
          <pc:docMk/>
          <pc:sldMk cId="2676409001" sldId="2369"/>
        </pc:sldMkLst>
      </pc:sldChg>
      <pc:sldChg chg="del">
        <pc:chgData name="Cariou, Laurent" userId="4453f93f-2ed2-46e8-bb8c-3237fbfdd40b" providerId="ADAL" clId="{C3F2D21D-1E59-41A4-BAB8-90E1EEC6C59B}" dt="2023-01-09T10:37:19.962" v="66" actId="47"/>
        <pc:sldMkLst>
          <pc:docMk/>
          <pc:sldMk cId="993947514" sldId="2370"/>
        </pc:sldMkLst>
      </pc:sldChg>
      <pc:sldChg chg="modSp new mod modNotesTx">
        <pc:chgData name="Cariou, Laurent" userId="4453f93f-2ed2-46e8-bb8c-3237fbfdd40b" providerId="ADAL" clId="{C3F2D21D-1E59-41A4-BAB8-90E1EEC6C59B}" dt="2023-01-30T15:53:06.564" v="7576" actId="6549"/>
        <pc:sldMkLst>
          <pc:docMk/>
          <pc:sldMk cId="2876642896" sldId="2370"/>
        </pc:sldMkLst>
        <pc:spChg chg="mod">
          <ac:chgData name="Cariou, Laurent" userId="4453f93f-2ed2-46e8-bb8c-3237fbfdd40b" providerId="ADAL" clId="{C3F2D21D-1E59-41A4-BAB8-90E1EEC6C59B}" dt="2023-01-09T10:54:59.938" v="330" actId="20577"/>
          <ac:spMkLst>
            <pc:docMk/>
            <pc:sldMk cId="2876642896" sldId="2370"/>
            <ac:spMk id="2" creationId="{FB1A2A96-43C2-4571-A668-1127A652B90F}"/>
          </ac:spMkLst>
        </pc:spChg>
        <pc:spChg chg="mod">
          <ac:chgData name="Cariou, Laurent" userId="4453f93f-2ed2-46e8-bb8c-3237fbfdd40b" providerId="ADAL" clId="{C3F2D21D-1E59-41A4-BAB8-90E1EEC6C59B}" dt="2023-01-09T15:22:06.125" v="3108" actId="5793"/>
          <ac:spMkLst>
            <pc:docMk/>
            <pc:sldMk cId="2876642896" sldId="2370"/>
            <ac:spMk id="3" creationId="{07E0E1AD-3DEB-4878-B00A-9304A278E4B8}"/>
          </ac:spMkLst>
        </pc:spChg>
      </pc:sldChg>
      <pc:sldChg chg="addSp modSp add mod modNotesTx">
        <pc:chgData name="Cariou, Laurent" userId="4453f93f-2ed2-46e8-bb8c-3237fbfdd40b" providerId="ADAL" clId="{C3F2D21D-1E59-41A4-BAB8-90E1EEC6C59B}" dt="2023-01-30T19:24:53.549" v="7602" actId="313"/>
        <pc:sldMkLst>
          <pc:docMk/>
          <pc:sldMk cId="512649330" sldId="2371"/>
        </pc:sldMkLst>
        <pc:spChg chg="mod">
          <ac:chgData name="Cariou, Laurent" userId="4453f93f-2ed2-46e8-bb8c-3237fbfdd40b" providerId="ADAL" clId="{C3F2D21D-1E59-41A4-BAB8-90E1EEC6C59B}" dt="2023-01-09T15:10:59.158" v="2396" actId="20577"/>
          <ac:spMkLst>
            <pc:docMk/>
            <pc:sldMk cId="512649330" sldId="2371"/>
            <ac:spMk id="2" creationId="{49F4F058-030A-4736-AD3E-D264CBD92D0F}"/>
          </ac:spMkLst>
        </pc:spChg>
        <pc:spChg chg="mod">
          <ac:chgData name="Cariou, Laurent" userId="4453f93f-2ed2-46e8-bb8c-3237fbfdd40b" providerId="ADAL" clId="{C3F2D21D-1E59-41A4-BAB8-90E1EEC6C59B}" dt="2023-01-30T19:24:53.549" v="7602" actId="313"/>
          <ac:spMkLst>
            <pc:docMk/>
            <pc:sldMk cId="512649330" sldId="2371"/>
            <ac:spMk id="3" creationId="{C10A15E4-6853-4F50-8229-3400156FD863}"/>
          </ac:spMkLst>
        </pc:spChg>
        <pc:spChg chg="add mod">
          <ac:chgData name="Cariou, Laurent" userId="4453f93f-2ed2-46e8-bb8c-3237fbfdd40b" providerId="ADAL" clId="{C3F2D21D-1E59-41A4-BAB8-90E1EEC6C59B}" dt="2023-01-09T15:23:47.269" v="3207"/>
          <ac:spMkLst>
            <pc:docMk/>
            <pc:sldMk cId="512649330" sldId="2371"/>
            <ac:spMk id="5" creationId="{D71C0FA4-5D06-43F5-9231-CD33D616ABA6}"/>
          </ac:spMkLst>
        </pc:spChg>
        <pc:spChg chg="add mod">
          <ac:chgData name="Cariou, Laurent" userId="4453f93f-2ed2-46e8-bb8c-3237fbfdd40b" providerId="ADAL" clId="{C3F2D21D-1E59-41A4-BAB8-90E1EEC6C59B}" dt="2023-01-09T15:23:47.269" v="3207"/>
          <ac:spMkLst>
            <pc:docMk/>
            <pc:sldMk cId="512649330" sldId="2371"/>
            <ac:spMk id="6" creationId="{EAB05C02-6560-4FB6-9D16-11A5F6FF9532}"/>
          </ac:spMkLst>
        </pc:spChg>
        <pc:picChg chg="add mod">
          <ac:chgData name="Cariou, Laurent" userId="4453f93f-2ed2-46e8-bb8c-3237fbfdd40b" providerId="ADAL" clId="{C3F2D21D-1E59-41A4-BAB8-90E1EEC6C59B}" dt="2023-01-09T15:15:44.398" v="2756" actId="1076"/>
          <ac:picMkLst>
            <pc:docMk/>
            <pc:sldMk cId="512649330" sldId="2371"/>
            <ac:picMk id="4" creationId="{CE8C533C-4DEE-4966-A935-92D6B438B151}"/>
          </ac:picMkLst>
        </pc:picChg>
      </pc:sldChg>
      <pc:sldChg chg="new del">
        <pc:chgData name="Cariou, Laurent" userId="4453f93f-2ed2-46e8-bb8c-3237fbfdd40b" providerId="ADAL" clId="{C3F2D21D-1E59-41A4-BAB8-90E1EEC6C59B}" dt="2023-01-09T15:21:14.443" v="3100" actId="47"/>
        <pc:sldMkLst>
          <pc:docMk/>
          <pc:sldMk cId="1982971478" sldId="2372"/>
        </pc:sldMkLst>
      </pc:sldChg>
      <pc:sldChg chg="addSp delSp modSp add mod">
        <pc:chgData name="Cariou, Laurent" userId="4453f93f-2ed2-46e8-bb8c-3237fbfdd40b" providerId="ADAL" clId="{C3F2D21D-1E59-41A4-BAB8-90E1EEC6C59B}" dt="2023-02-07T15:29:56.979" v="8312" actId="20577"/>
        <pc:sldMkLst>
          <pc:docMk/>
          <pc:sldMk cId="3174038002" sldId="2373"/>
        </pc:sldMkLst>
        <pc:spChg chg="mod">
          <ac:chgData name="Cariou, Laurent" userId="4453f93f-2ed2-46e8-bb8c-3237fbfdd40b" providerId="ADAL" clId="{C3F2D21D-1E59-41A4-BAB8-90E1EEC6C59B}" dt="2023-02-07T15:25:48.939" v="8132" actId="338"/>
          <ac:spMkLst>
            <pc:docMk/>
            <pc:sldMk cId="3174038002" sldId="2373"/>
            <ac:spMk id="2" creationId="{49F4F058-030A-4736-AD3E-D264CBD92D0F}"/>
          </ac:spMkLst>
        </pc:spChg>
        <pc:spChg chg="mod">
          <ac:chgData name="Cariou, Laurent" userId="4453f93f-2ed2-46e8-bb8c-3237fbfdd40b" providerId="ADAL" clId="{C3F2D21D-1E59-41A4-BAB8-90E1EEC6C59B}" dt="2023-02-07T15:25:48.939" v="8132" actId="338"/>
          <ac:spMkLst>
            <pc:docMk/>
            <pc:sldMk cId="3174038002" sldId="2373"/>
            <ac:spMk id="3" creationId="{C10A15E4-6853-4F50-8229-3400156FD863}"/>
          </ac:spMkLst>
        </pc:spChg>
        <pc:spChg chg="add mod">
          <ac:chgData name="Cariou, Laurent" userId="4453f93f-2ed2-46e8-bb8c-3237fbfdd40b" providerId="ADAL" clId="{C3F2D21D-1E59-41A4-BAB8-90E1EEC6C59B}" dt="2023-02-07T15:25:48.939" v="8132" actId="338"/>
          <ac:spMkLst>
            <pc:docMk/>
            <pc:sldMk cId="3174038002" sldId="2373"/>
            <ac:spMk id="6" creationId="{71D9232A-2E89-4564-9C16-6BE9CC3BBE06}"/>
          </ac:spMkLst>
        </pc:spChg>
        <pc:spChg chg="add mod">
          <ac:chgData name="Cariou, Laurent" userId="4453f93f-2ed2-46e8-bb8c-3237fbfdd40b" providerId="ADAL" clId="{C3F2D21D-1E59-41A4-BAB8-90E1EEC6C59B}" dt="2023-02-07T15:25:48.939" v="8132" actId="338"/>
          <ac:spMkLst>
            <pc:docMk/>
            <pc:sldMk cId="3174038002" sldId="2373"/>
            <ac:spMk id="7" creationId="{149AA04A-35B6-42EC-808E-D3FBF524A1C5}"/>
          </ac:spMkLst>
        </pc:spChg>
        <pc:spChg chg="add mod">
          <ac:chgData name="Cariou, Laurent" userId="4453f93f-2ed2-46e8-bb8c-3237fbfdd40b" providerId="ADAL" clId="{C3F2D21D-1E59-41A4-BAB8-90E1EEC6C59B}" dt="2023-02-07T15:25:48.939" v="8132" actId="338"/>
          <ac:spMkLst>
            <pc:docMk/>
            <pc:sldMk cId="3174038002" sldId="2373"/>
            <ac:spMk id="8" creationId="{CEF4249E-4F2B-4E3D-A271-309918D8A0E4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9" creationId="{98F43678-1C10-4C03-8536-2C99F0FB90CF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0" creationId="{4DAC1C9D-44CD-43A1-8BB4-481FEB77C796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1" creationId="{1E0BB753-D72C-4FF1-A919-B4C505834C9F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2" creationId="{AD8135E1-ADDD-4842-A66A-51BE2E5353B8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3" creationId="{3A62296D-5284-4AC7-985C-432DDC49E19E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4" creationId="{81D37521-E5B9-44A4-BFB3-1C2E06BFE2E0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5" creationId="{6679DA94-E1F4-47DC-9FC4-51E7D20A6FF6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6" creationId="{C0B36AE0-6673-44F4-8B6C-70151CD290F5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7" creationId="{97114388-8869-4609-89E5-BC07BE4B710F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8" creationId="{22DA3ADB-DFC2-4306-82AA-9A9BE7E1EBAF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9" creationId="{9B6D01AD-06B2-41BA-A4E3-35F1074EE3D4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20" creationId="{C888435E-7662-47C2-B2E6-6E0DA4DD868B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21" creationId="{A67FF1EC-FBD1-421E-BD66-1FA6B8331CB3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22" creationId="{1AD863B7-2FC6-423B-915D-ABB67AE5D7A8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23" creationId="{E6774B12-C099-4A44-9161-87052E1F0933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24" creationId="{D4F2944C-769A-4B1A-B1B8-78BD8722B67A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25" creationId="{06277420-2807-44C2-9581-E2036A6B37AE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26" creationId="{F80CF110-14E2-4756-9EB3-1707CA25099C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27" creationId="{6DE0E317-E7C2-4DE2-893A-031F24D78FD7}"/>
          </ac:spMkLst>
        </pc:spChg>
        <pc:spChg chg="del mod">
          <ac:chgData name="Cariou, Laurent" userId="4453f93f-2ed2-46e8-bb8c-3237fbfdd40b" providerId="ADAL" clId="{C3F2D21D-1E59-41A4-BAB8-90E1EEC6C59B}" dt="2023-02-07T15:25:52.743" v="8133" actId="478"/>
          <ac:spMkLst>
            <pc:docMk/>
            <pc:sldMk cId="3174038002" sldId="2373"/>
            <ac:spMk id="28" creationId="{F66041F8-D61E-4D0E-92DD-BFD2210F4363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29" creationId="{4FBCA203-42D1-4286-B9DB-8D55F65578E0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30" creationId="{3B98AF6E-8661-40DF-BB6E-0460D46C9501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31" creationId="{CCFBB470-0337-4576-BFBB-BD55688F1602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32" creationId="{28534196-1041-4FC5-951E-D8E81C9A59A3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33" creationId="{45C090FE-3EC1-4FC9-9EAD-8D39B1C8076F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34" creationId="{9607A0FB-1E53-4A72-B716-D8A32EA98AFB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35" creationId="{E6D287A5-CC3F-451B-B694-C36E796BFFA1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36" creationId="{5097EEEE-1440-4F90-AF67-72E433A854A7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37" creationId="{140102B3-D1B3-421D-8FCF-3ABA17EE716A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38" creationId="{CCD6FFFE-0051-43CC-9E79-37616C3C7F00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39" creationId="{47A00486-3BC2-4C68-89C3-9DF3B9A605D5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40" creationId="{80135E9F-43FF-45C0-9E73-1CB72182249B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41" creationId="{8A156A64-29BD-46D4-8585-C904D33BBDBB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42" creationId="{48BF36CB-DE01-4FBE-B650-DDD1C6AE0601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43" creationId="{C082CB3B-C8FF-4151-AB02-04F18C77B05D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44" creationId="{341412F3-FA91-416A-BF13-207230D643C4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45" creationId="{78DF41FC-F144-476E-B198-2B8D3A69ED23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46" creationId="{E4A1D758-0D4C-4AF6-962E-6E4F5818D657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47" creationId="{7EA45E60-C0DE-4CC3-BA8D-573F629EEEFA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48" creationId="{CB78541B-A41A-4BA2-90F6-165DF36A7211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49" creationId="{505B3869-13CC-492F-A793-3D8BE0DD59B8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50" creationId="{206FB170-446F-4995-B4FD-AA7FFF835AFA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51" creationId="{322FFF9E-B557-47B9-9923-727C9CA79D2A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52" creationId="{B2E26E3E-654C-492D-999B-FAD9178BFCF3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53" creationId="{3BE9BC31-6C09-454B-876E-15FF9BE04B61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54" creationId="{C87F46F8-5D60-4DAF-85EA-25DB51DAFA20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55" creationId="{43C427C8-BD7C-494D-B21F-4D157ADD1B5A}"/>
          </ac:spMkLst>
        </pc:spChg>
        <pc:spChg chg="del 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56" creationId="{D51B0663-C53B-4572-B464-A82AF9CAF365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57" creationId="{7DAF8103-22F3-4BFE-A5BF-3DC70ADE257E}"/>
          </ac:spMkLst>
        </pc:spChg>
        <pc:spChg chg="mod">
          <ac:chgData name="Cariou, Laurent" userId="4453f93f-2ed2-46e8-bb8c-3237fbfdd40b" providerId="ADAL" clId="{C3F2D21D-1E59-41A4-BAB8-90E1EEC6C59B}" dt="2023-02-07T15:29:56.979" v="8312" actId="20577"/>
          <ac:spMkLst>
            <pc:docMk/>
            <pc:sldMk cId="3174038002" sldId="2373"/>
            <ac:spMk id="58" creationId="{DFEDF862-FE8E-4322-B10E-1B38D986A6BF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59" creationId="{A4509A72-9C52-44A4-957E-FD14931FD94E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60" creationId="{76D95DC9-62FB-4278-874E-FB65F22F2C56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61" creationId="{73F03BAB-39E7-4FF5-8943-0E2A27C9D47B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62" creationId="{FCD2D165-9FB9-4936-95D7-3C799B043C8E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63" creationId="{1633DEF9-2656-45C5-85F9-A5196ED7B208}"/>
          </ac:spMkLst>
        </pc:spChg>
        <pc:spChg chg="add mod">
          <ac:chgData name="Cariou, Laurent" userId="4453f93f-2ed2-46e8-bb8c-3237fbfdd40b" providerId="ADAL" clId="{C3F2D21D-1E59-41A4-BAB8-90E1EEC6C59B}" dt="2023-02-07T15:28:29.488" v="8249" actId="1038"/>
          <ac:spMkLst>
            <pc:docMk/>
            <pc:sldMk cId="3174038002" sldId="2373"/>
            <ac:spMk id="68" creationId="{BF360BBA-85F5-41C5-A33A-EA6539990B68}"/>
          </ac:spMkLst>
        </pc:spChg>
        <pc:spChg chg="mod">
          <ac:chgData name="Cariou, Laurent" userId="4453f93f-2ed2-46e8-bb8c-3237fbfdd40b" providerId="ADAL" clId="{C3F2D21D-1E59-41A4-BAB8-90E1EEC6C59B}" dt="2023-02-07T15:29:43.034" v="8288" actId="478"/>
          <ac:spMkLst>
            <pc:docMk/>
            <pc:sldMk cId="3174038002" sldId="2373"/>
            <ac:spMk id="1024" creationId="{A47AB318-3308-4FC1-B0AD-47CE49605C3A}"/>
          </ac:spMkLst>
        </pc:spChg>
        <pc:grpChg chg="mod">
          <ac:chgData name="Cariou, Laurent" userId="4453f93f-2ed2-46e8-bb8c-3237fbfdd40b" providerId="ADAL" clId="{C3F2D21D-1E59-41A4-BAB8-90E1EEC6C59B}" dt="2023-02-07T15:25:48.939" v="8132" actId="338"/>
          <ac:grpSpMkLst>
            <pc:docMk/>
            <pc:sldMk cId="3174038002" sldId="2373"/>
            <ac:grpSpMk id="1" creationId="{00000000-0000-0000-0000-000000000000}"/>
          </ac:grpSpMkLst>
        </pc:grpChg>
        <pc:grpChg chg="mod">
          <ac:chgData name="Cariou, Laurent" userId="4453f93f-2ed2-46e8-bb8c-3237fbfdd40b" providerId="ADAL" clId="{C3F2D21D-1E59-41A4-BAB8-90E1EEC6C59B}" dt="2023-02-07T15:29:43.034" v="8288" actId="478"/>
          <ac:grpSpMkLst>
            <pc:docMk/>
            <pc:sldMk cId="3174038002" sldId="2373"/>
            <ac:grpSpMk id="4" creationId="{3AAF34CF-8DFA-4199-9595-A85C43A8059B}"/>
          </ac:grpSpMkLst>
        </pc:grpChg>
        <pc:picChg chg="del">
          <ac:chgData name="Cariou, Laurent" userId="4453f93f-2ed2-46e8-bb8c-3237fbfdd40b" providerId="ADAL" clId="{C3F2D21D-1E59-41A4-BAB8-90E1EEC6C59B}" dt="2023-01-09T15:19:10.431" v="3059" actId="478"/>
          <ac:picMkLst>
            <pc:docMk/>
            <pc:sldMk cId="3174038002" sldId="2373"/>
            <ac:picMk id="4" creationId="{CE8C533C-4DEE-4966-A935-92D6B438B151}"/>
          </ac:picMkLst>
        </pc:picChg>
        <pc:picChg chg="add del mod">
          <ac:chgData name="Cariou, Laurent" userId="4453f93f-2ed2-46e8-bb8c-3237fbfdd40b" providerId="ADAL" clId="{C3F2D21D-1E59-41A4-BAB8-90E1EEC6C59B}" dt="2023-02-07T15:25:48.939" v="8132" actId="338"/>
          <ac:picMkLst>
            <pc:docMk/>
            <pc:sldMk cId="3174038002" sldId="2373"/>
            <ac:picMk id="5" creationId="{988353B9-0381-445F-81DA-14B3148FC67F}"/>
          </ac:picMkLst>
        </pc:picChg>
        <pc:picChg chg="mod">
          <ac:chgData name="Cariou, Laurent" userId="4453f93f-2ed2-46e8-bb8c-3237fbfdd40b" providerId="ADAL" clId="{C3F2D21D-1E59-41A4-BAB8-90E1EEC6C59B}" dt="2023-02-07T15:29:43.034" v="8288" actId="478"/>
          <ac:picMkLst>
            <pc:docMk/>
            <pc:sldMk cId="3174038002" sldId="2373"/>
            <ac:picMk id="1042" creationId="{C4A00380-F7C4-4C4B-B37A-BDAB9B02B87D}"/>
          </ac:picMkLst>
        </pc:picChg>
        <pc:picChg chg="mod">
          <ac:chgData name="Cariou, Laurent" userId="4453f93f-2ed2-46e8-bb8c-3237fbfdd40b" providerId="ADAL" clId="{C3F2D21D-1E59-41A4-BAB8-90E1EEC6C59B}" dt="2023-02-07T15:29:43.034" v="8288" actId="478"/>
          <ac:picMkLst>
            <pc:docMk/>
            <pc:sldMk cId="3174038002" sldId="2373"/>
            <ac:picMk id="1068" creationId="{48E62870-A4F2-4ECE-9456-ACF14CEB0F1D}"/>
          </ac:picMkLst>
        </pc:picChg>
        <pc:picChg chg="mod">
          <ac:chgData name="Cariou, Laurent" userId="4453f93f-2ed2-46e8-bb8c-3237fbfdd40b" providerId="ADAL" clId="{C3F2D21D-1E59-41A4-BAB8-90E1EEC6C59B}" dt="2023-02-07T15:29:43.034" v="8288" actId="478"/>
          <ac:picMkLst>
            <pc:docMk/>
            <pc:sldMk cId="3174038002" sldId="2373"/>
            <ac:picMk id="1081" creationId="{F0BC1C50-3CED-4B8A-9A82-E744D97594E0}"/>
          </ac:picMkLst>
        </pc:picChg>
      </pc:sldChg>
      <pc:sldChg chg="modSp new mod">
        <pc:chgData name="Cariou, Laurent" userId="4453f93f-2ed2-46e8-bb8c-3237fbfdd40b" providerId="ADAL" clId="{C3F2D21D-1E59-41A4-BAB8-90E1EEC6C59B}" dt="2023-01-30T19:25:10.878" v="7603" actId="313"/>
        <pc:sldMkLst>
          <pc:docMk/>
          <pc:sldMk cId="3268355987" sldId="2374"/>
        </pc:sldMkLst>
        <pc:spChg chg="mod">
          <ac:chgData name="Cariou, Laurent" userId="4453f93f-2ed2-46e8-bb8c-3237fbfdd40b" providerId="ADAL" clId="{C3F2D21D-1E59-41A4-BAB8-90E1EEC6C59B}" dt="2023-01-09T15:23:54.443" v="3218" actId="20577"/>
          <ac:spMkLst>
            <pc:docMk/>
            <pc:sldMk cId="3268355987" sldId="2374"/>
            <ac:spMk id="2" creationId="{6CD8A294-5DF2-4381-BA2B-2B16B75BE05B}"/>
          </ac:spMkLst>
        </pc:spChg>
        <pc:spChg chg="mod">
          <ac:chgData name="Cariou, Laurent" userId="4453f93f-2ed2-46e8-bb8c-3237fbfdd40b" providerId="ADAL" clId="{C3F2D21D-1E59-41A4-BAB8-90E1EEC6C59B}" dt="2023-01-30T19:25:10.878" v="7603" actId="313"/>
          <ac:spMkLst>
            <pc:docMk/>
            <pc:sldMk cId="3268355987" sldId="2374"/>
            <ac:spMk id="3" creationId="{5BFF350C-B1BC-4DB1-A6BA-66421ECEC33E}"/>
          </ac:spMkLst>
        </pc:spChg>
      </pc:sldChg>
      <pc:sldChg chg="modSp add mod">
        <pc:chgData name="Cariou, Laurent" userId="4453f93f-2ed2-46e8-bb8c-3237fbfdd40b" providerId="ADAL" clId="{C3F2D21D-1E59-41A4-BAB8-90E1EEC6C59B}" dt="2023-01-30T15:54:33.310" v="7583" actId="20577"/>
        <pc:sldMkLst>
          <pc:docMk/>
          <pc:sldMk cId="3179365311" sldId="2375"/>
        </pc:sldMkLst>
        <pc:spChg chg="mod">
          <ac:chgData name="Cariou, Laurent" userId="4453f93f-2ed2-46e8-bb8c-3237fbfdd40b" providerId="ADAL" clId="{C3F2D21D-1E59-41A4-BAB8-90E1EEC6C59B}" dt="2023-01-30T15:54:33.310" v="7583" actId="20577"/>
          <ac:spMkLst>
            <pc:docMk/>
            <pc:sldMk cId="3179365311" sldId="2375"/>
            <ac:spMk id="3" creationId="{618C2E1B-42CF-4D86-A75E-4CB299C0E73B}"/>
          </ac:spMkLst>
        </pc:spChg>
      </pc:sldChg>
      <pc:sldChg chg="modSp new mod">
        <pc:chgData name="Cariou, Laurent" userId="4453f93f-2ed2-46e8-bb8c-3237fbfdd40b" providerId="ADAL" clId="{C3F2D21D-1E59-41A4-BAB8-90E1EEC6C59B}" dt="2023-01-30T19:23:14.630" v="7601" actId="20577"/>
        <pc:sldMkLst>
          <pc:docMk/>
          <pc:sldMk cId="3901423942" sldId="2376"/>
        </pc:sldMkLst>
        <pc:spChg chg="mod">
          <ac:chgData name="Cariou, Laurent" userId="4453f93f-2ed2-46e8-bb8c-3237fbfdd40b" providerId="ADAL" clId="{C3F2D21D-1E59-41A4-BAB8-90E1EEC6C59B}" dt="2023-01-30T15:47:48.999" v="7291" actId="20577"/>
          <ac:spMkLst>
            <pc:docMk/>
            <pc:sldMk cId="3901423942" sldId="2376"/>
            <ac:spMk id="2" creationId="{15986226-458D-479D-A726-A4780206913B}"/>
          </ac:spMkLst>
        </pc:spChg>
        <pc:spChg chg="mod">
          <ac:chgData name="Cariou, Laurent" userId="4453f93f-2ed2-46e8-bb8c-3237fbfdd40b" providerId="ADAL" clId="{C3F2D21D-1E59-41A4-BAB8-90E1EEC6C59B}" dt="2023-01-30T19:23:14.630" v="7601" actId="20577"/>
          <ac:spMkLst>
            <pc:docMk/>
            <pc:sldMk cId="3901423942" sldId="2376"/>
            <ac:spMk id="3" creationId="{59F58BD1-9110-41B0-AC8D-8F5FC8351910}"/>
          </ac:spMkLst>
        </pc:spChg>
      </pc:sldChg>
      <pc:sldChg chg="modSp add mod">
        <pc:chgData name="Cariou, Laurent" userId="4453f93f-2ed2-46e8-bb8c-3237fbfdd40b" providerId="ADAL" clId="{C3F2D21D-1E59-41A4-BAB8-90E1EEC6C59B}" dt="2023-02-07T15:16:33.005" v="8131" actId="20577"/>
        <pc:sldMkLst>
          <pc:docMk/>
          <pc:sldMk cId="4234481507" sldId="2377"/>
        </pc:sldMkLst>
        <pc:spChg chg="mod">
          <ac:chgData name="Cariou, Laurent" userId="4453f93f-2ed2-46e8-bb8c-3237fbfdd40b" providerId="ADAL" clId="{C3F2D21D-1E59-41A4-BAB8-90E1EEC6C59B}" dt="2023-02-07T15:16:33.005" v="8131" actId="20577"/>
          <ac:spMkLst>
            <pc:docMk/>
            <pc:sldMk cId="4234481507" sldId="2377"/>
            <ac:spMk id="3" creationId="{C10A15E4-6853-4F50-8229-3400156FD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182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357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802.11-23/0297r0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R-TWT for Multi-AP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2023-04-06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061027"/>
              </p:ext>
            </p:extLst>
          </p:nvPr>
        </p:nvGraphicFramePr>
        <p:xfrm>
          <a:off x="472911" y="2971800"/>
          <a:ext cx="83312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63312" imgH="2533385" progId="Word.Document.8">
                  <p:embed/>
                </p:oleObj>
              </mc:Choice>
              <mc:Fallback>
                <p:oleObj name="Document" r:id="rId3" imgW="8563312" imgH="253338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911" y="2971800"/>
                        <a:ext cx="83312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92000-F144-4329-AB3E-6229977B5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with a scenario of interest for enterprise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200DE-21A1-4DE3-AC48-3EE44DB90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6587"/>
            <a:ext cx="7770813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typical scenario where we could use FFR is with 2 APs operating on the same BW but with different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500" dirty="0"/>
              <a:t>Different primary channels in order to allow frequency reuse and interference avoidance also in presence of legacy STAs</a:t>
            </a:r>
          </a:p>
          <a:p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such scenario, there are 2 contention domain on the 2 channels and the chances of doing 40 MHz channel access is very limited, which will highly limit AP coordination schemes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0CD79B-FA65-4A78-9485-9EE4269942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912840"/>
            <a:ext cx="7162800" cy="725960"/>
          </a:xfrm>
          <a:prstGeom prst="rect">
            <a:avLst/>
          </a:prstGeom>
        </p:spPr>
      </p:pic>
      <p:sp>
        <p:nvSpPr>
          <p:cNvPr id="4" name="Date Placeholder 5">
            <a:extLst>
              <a:ext uri="{FF2B5EF4-FFF2-40B4-BE49-F238E27FC236}">
                <a16:creationId xmlns:a16="http://schemas.microsoft.com/office/drawing/2014/main" id="{3843D579-1ECF-BBF4-0A7C-8E3375EC9379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ABF197AC-AE8D-CF55-9960-78559385FCC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5CF929E-BE41-6FD7-3EE5-A1043D0D1AD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004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E2135-EE06-4B21-A092-173BF0848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2000"/>
            <a:ext cx="7886700" cy="994172"/>
          </a:xfrm>
        </p:spPr>
        <p:txBody>
          <a:bodyPr/>
          <a:lstStyle/>
          <a:p>
            <a:r>
              <a:rPr lang="en-US" dirty="0"/>
              <a:t>Illustration with a scenario of interest for enterprise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C63B3-D4D6-48B9-8C3E-2B4D8EE65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494" y="1981200"/>
            <a:ext cx="8286749" cy="427914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If we ensure start of </a:t>
            </a:r>
            <a:r>
              <a:rPr lang="en-US" sz="1800" dirty="0" err="1"/>
              <a:t>TxOP</a:t>
            </a:r>
            <a:r>
              <a:rPr lang="en-US" sz="1800" dirty="0"/>
              <a:t> (and contention periods) alignment of the 2 BSSs thanks to coordinated </a:t>
            </a:r>
            <a:r>
              <a:rPr lang="en-US" sz="1800" dirty="0" err="1"/>
              <a:t>rTWTs</a:t>
            </a:r>
            <a:r>
              <a:rPr lang="en-US" sz="1800" dirty="0"/>
              <a:t> (advertisement by both APs of an overlapping r-TWT), we then highly increase the chances that channel access is gained on the wide BW for the group of coordinated APs.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can then define periods of time where M-AP coordination will be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can also easily define periods of time during which C-SR or more advanced coordinated PHY modes on the entire bandwidth will be used,  and periods of time where operation will be limited to lower bandwidth for interference avoidance</a:t>
            </a:r>
          </a:p>
          <a:p>
            <a:pPr lvl="2"/>
            <a:endParaRPr lang="en-US" sz="1050" dirty="0"/>
          </a:p>
          <a:p>
            <a:endParaRPr lang="en-US" sz="15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6292B1-981C-4002-8593-F770F6490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7102" y="3200400"/>
            <a:ext cx="6690098" cy="1066800"/>
          </a:xfrm>
          <a:prstGeom prst="rect">
            <a:avLst/>
          </a:prstGeom>
        </p:spPr>
      </p:pic>
      <p:sp>
        <p:nvSpPr>
          <p:cNvPr id="4" name="Date Placeholder 5">
            <a:extLst>
              <a:ext uri="{FF2B5EF4-FFF2-40B4-BE49-F238E27FC236}">
                <a16:creationId xmlns:a16="http://schemas.microsoft.com/office/drawing/2014/main" id="{3AB0B68D-106C-85AB-DC6C-98ED022531BC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7848AA6-CAA7-2802-C04E-B8A4F29BD7D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874627F-4D4B-E9BB-C031-C45791585A8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6046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00726-C774-487A-86A9-FC39791EC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2) r-TWT to assist/enable C-TDMA/C-OFDMA/C-SR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AAEB2-F094-4C22-9B61-B6AB779BB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587" y="1754187"/>
            <a:ext cx="83042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Second interest to consider (more exploratory at this stage) is that we could use r-TWT SPs to configure/schedule the mode of operation during the SP across multiple OBSSs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Operating BW during the </a:t>
            </a:r>
            <a:r>
              <a:rPr lang="en-US" sz="1600" dirty="0" err="1"/>
              <a:t>rTWT</a:t>
            </a:r>
            <a:r>
              <a:rPr lang="en-US" sz="1600" dirty="0"/>
              <a:t>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for previous FFR example: one </a:t>
            </a:r>
            <a:r>
              <a:rPr lang="en-US" sz="1400" dirty="0" err="1"/>
              <a:t>rTWT</a:t>
            </a:r>
            <a:r>
              <a:rPr lang="en-US" sz="1400" dirty="0"/>
              <a:t> with 20MHz operating BW for interference avoidance (each BSS on its </a:t>
            </a:r>
            <a:r>
              <a:rPr lang="en-US" sz="1400" dirty="0" err="1"/>
              <a:t>primay</a:t>
            </a:r>
            <a:r>
              <a:rPr lang="en-US" sz="1400" dirty="0"/>
              <a:t> channel), one </a:t>
            </a:r>
            <a:r>
              <a:rPr lang="en-US" sz="1400" dirty="0" err="1"/>
              <a:t>rTWT</a:t>
            </a:r>
            <a:r>
              <a:rPr lang="en-US" sz="1400" dirty="0"/>
              <a:t> for 40 MHz operating BW for M-AP reuse (both BSSs on the 40MHz channels)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Other possible constraints to consider and analyze: limiting SP to DL or UL only, channel access restrictions for APs and STAs, role distributions (Sharing AP/Shared AP), transmit power or PSD limits…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And/or to select the members (STAs) of an </a:t>
            </a:r>
            <a:r>
              <a:rPr lang="en-US" sz="2000" dirty="0" err="1"/>
              <a:t>rTWT</a:t>
            </a:r>
            <a:r>
              <a:rPr lang="en-US" sz="2000" dirty="0"/>
              <a:t> SP to match the purpose of the </a:t>
            </a:r>
            <a:r>
              <a:rPr lang="en-US" sz="2000" dirty="0" err="1"/>
              <a:t>rTWT</a:t>
            </a:r>
            <a:r>
              <a:rPr lang="en-US" sz="2000" dirty="0"/>
              <a:t> SP above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/>
              <a:t>rTWT</a:t>
            </a:r>
            <a:r>
              <a:rPr lang="en-US" sz="1600" dirty="0"/>
              <a:t> ID allowed to be set to 0 to cover all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To limit membership, with baseline tools or with automatic membership under conditions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RSSI to serving AP limit, RSSI to OBSS AP, …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ACs / TIDs / SCSs, 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A598BC-17F8-4B16-B439-E83C77F7F4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D0739-0CF3-4CAC-8307-2D1B18D642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C441DF-9D6F-43AC-8000-CA4A7D9785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362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4AD0E-B12A-4258-AAF2-130F542AF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time split with </a:t>
            </a:r>
            <a:r>
              <a:rPr lang="en-US" dirty="0" err="1"/>
              <a:t>rTWT</a:t>
            </a:r>
            <a:r>
              <a:rPr lang="en-US" dirty="0"/>
              <a:t> coordination for FFR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086956-D662-44C7-B9A0-5D434BAB22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D6CC0-D635-4392-9190-1F7AAE520F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D3D999-8C39-4646-9675-C3B7E9CA41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1DAAD6-3816-4F6B-8A4B-C57F9FC4B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7394" y="2514600"/>
            <a:ext cx="5838401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560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559A3-E95A-A185-3240-5C644487E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706AE-53E3-86A8-5C3C-983A0AE2C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Coordinated </a:t>
            </a:r>
            <a:r>
              <a:rPr lang="en-US" sz="2000" dirty="0" err="1"/>
              <a:t>rTWT</a:t>
            </a:r>
            <a:r>
              <a:rPr lang="en-US" sz="2000" dirty="0"/>
              <a:t> allows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1) to extend the protection (i.e. increased probability to meet the QoS/latency requirement of some traffic) that r-TWT tool is providing within a BSS to multiple overlapping BSSs. Features needed: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signaling in </a:t>
            </a:r>
            <a:r>
              <a:rPr lang="en-US" sz="1600" dirty="0" err="1"/>
              <a:t>rTWT</a:t>
            </a:r>
            <a:r>
              <a:rPr lang="en-US" sz="1600" dirty="0"/>
              <a:t> element for OBSS </a:t>
            </a:r>
            <a:r>
              <a:rPr lang="en-US" sz="1600" dirty="0" err="1"/>
              <a:t>rTWT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Solution to prevent drifts between </a:t>
            </a:r>
            <a:r>
              <a:rPr lang="en-US" sz="1600" dirty="0" err="1"/>
              <a:t>rTWT</a:t>
            </a:r>
            <a:r>
              <a:rPr lang="en-US" sz="1600" dirty="0"/>
              <a:t>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Negotiation between APs to coordinate </a:t>
            </a:r>
            <a:r>
              <a:rPr lang="en-US" sz="1600" dirty="0" err="1"/>
              <a:t>rTWT</a:t>
            </a:r>
            <a:r>
              <a:rPr lang="en-US" sz="1600" dirty="0"/>
              <a:t> between unmanaged OBSSs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2) to help other M-AP coordination techniques by increasing the chances of channel access on a wider BW and to define periods for different types of M-AP techniques. Features needed: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Solution to prevent drifts between </a:t>
            </a:r>
            <a:r>
              <a:rPr lang="en-US" sz="1600" dirty="0" err="1"/>
              <a:t>rTWT</a:t>
            </a:r>
            <a:r>
              <a:rPr lang="en-US" sz="1600" dirty="0"/>
              <a:t>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Feature to explore: Signaling for M-AP operating mode and members selection within </a:t>
            </a:r>
            <a:r>
              <a:rPr lang="en-US" sz="1600" dirty="0" err="1"/>
              <a:t>rTWT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61960-DCA2-E593-1CEA-95DDA54848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4CA57-E341-F75A-0BC4-0947F66B94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384121-C1FD-D6A2-8975-F392AB8865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120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C5F1F-B117-B8F7-89AE-863519FCA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28A87-E362-76C6-F6DF-CC5581942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6E019D-4C98-190A-B654-0E89F6DE03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0B50D-F0B7-3349-8E55-E4BEE2EC78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10CAD-BF37-8A6D-AAE2-456EDA9416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3362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86C7D-FE4B-4645-9F4E-313F5E8FE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of Frequency reuse 7 at 6 GHz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6F30F2-6BA5-4FA7-BF61-A7A9AB3578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AB3EC-9B91-4C5D-8154-4D9B54E6BA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1457FF-0825-48A3-A09A-EB448A9269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9714DE9-CF8E-426C-AF47-A88F2B5295CF}"/>
              </a:ext>
            </a:extLst>
          </p:cNvPr>
          <p:cNvCxnSpPr/>
          <p:nvPr/>
        </p:nvCxnSpPr>
        <p:spPr>
          <a:xfrm>
            <a:off x="897618" y="5991127"/>
            <a:ext cx="3215437" cy="0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rapezoid 7">
            <a:extLst>
              <a:ext uri="{FF2B5EF4-FFF2-40B4-BE49-F238E27FC236}">
                <a16:creationId xmlns:a16="http://schemas.microsoft.com/office/drawing/2014/main" id="{AB60DB86-C5AD-47C0-9C24-EB5F2E831821}"/>
              </a:ext>
            </a:extLst>
          </p:cNvPr>
          <p:cNvSpPr/>
          <p:nvPr/>
        </p:nvSpPr>
        <p:spPr bwMode="auto">
          <a:xfrm>
            <a:off x="2975979" y="5616778"/>
            <a:ext cx="1028700" cy="130969"/>
          </a:xfrm>
          <a:prstGeom prst="trapezoid">
            <a:avLst/>
          </a:prstGeom>
          <a:solidFill>
            <a:srgbClr val="BF9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79</a:t>
            </a:r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E9DBD57C-74A8-4937-9793-E2663E926BB2}"/>
              </a:ext>
            </a:extLst>
          </p:cNvPr>
          <p:cNvSpPr/>
          <p:nvPr/>
        </p:nvSpPr>
        <p:spPr bwMode="auto">
          <a:xfrm>
            <a:off x="1932549" y="5623247"/>
            <a:ext cx="1028700" cy="130969"/>
          </a:xfrm>
          <a:prstGeom prst="trapezoid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900" b="1" dirty="0"/>
              <a:t>47</a:t>
            </a:r>
          </a:p>
        </p:txBody>
      </p:sp>
      <p:sp>
        <p:nvSpPr>
          <p:cNvPr id="10" name="TextBox 266">
            <a:extLst>
              <a:ext uri="{FF2B5EF4-FFF2-40B4-BE49-F238E27FC236}">
                <a16:creationId xmlns:a16="http://schemas.microsoft.com/office/drawing/2014/main" id="{2DBFE118-CC9B-48C2-A1B5-45A7ABFD2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7903" y="6937904"/>
            <a:ext cx="40195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750" dirty="0"/>
              <a:t>5935</a:t>
            </a:r>
          </a:p>
          <a:p>
            <a:pPr algn="ctr"/>
            <a:r>
              <a:rPr lang="en-US" sz="750" dirty="0"/>
              <a:t>MHz</a:t>
            </a:r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E8B5017D-FA8B-4749-91EB-7304CF4F87CA}"/>
              </a:ext>
            </a:extLst>
          </p:cNvPr>
          <p:cNvSpPr/>
          <p:nvPr/>
        </p:nvSpPr>
        <p:spPr bwMode="auto">
          <a:xfrm>
            <a:off x="4026459" y="5616778"/>
            <a:ext cx="1028700" cy="130969"/>
          </a:xfrm>
          <a:prstGeom prst="trapezoid">
            <a:avLst/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111</a:t>
            </a:r>
          </a:p>
        </p:txBody>
      </p:sp>
      <p:sp>
        <p:nvSpPr>
          <p:cNvPr id="17" name="Trapezoid 16">
            <a:extLst>
              <a:ext uri="{FF2B5EF4-FFF2-40B4-BE49-F238E27FC236}">
                <a16:creationId xmlns:a16="http://schemas.microsoft.com/office/drawing/2014/main" id="{72A6EA0C-5789-46A0-BDF5-CDEA3170C484}"/>
              </a:ext>
            </a:extLst>
          </p:cNvPr>
          <p:cNvSpPr/>
          <p:nvPr/>
        </p:nvSpPr>
        <p:spPr bwMode="auto">
          <a:xfrm>
            <a:off x="895588" y="5616778"/>
            <a:ext cx="1028700" cy="130969"/>
          </a:xfrm>
          <a:prstGeom prst="trapezoid">
            <a:avLst/>
          </a:prstGeom>
          <a:solidFill>
            <a:srgbClr val="C55A1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15</a:t>
            </a:r>
          </a:p>
        </p:txBody>
      </p:sp>
      <p:sp>
        <p:nvSpPr>
          <p:cNvPr id="18" name="Trapezoid 17">
            <a:extLst>
              <a:ext uri="{FF2B5EF4-FFF2-40B4-BE49-F238E27FC236}">
                <a16:creationId xmlns:a16="http://schemas.microsoft.com/office/drawing/2014/main" id="{CD531822-50E0-4D54-B8D6-ED3E4EC6811B}"/>
              </a:ext>
            </a:extLst>
          </p:cNvPr>
          <p:cNvSpPr/>
          <p:nvPr/>
        </p:nvSpPr>
        <p:spPr bwMode="auto">
          <a:xfrm>
            <a:off x="5083159" y="5611932"/>
            <a:ext cx="1028700" cy="130969"/>
          </a:xfrm>
          <a:prstGeom prst="trapezoid">
            <a:avLst/>
          </a:prstGeom>
          <a:solidFill>
            <a:srgbClr val="53813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143</a:t>
            </a:r>
          </a:p>
        </p:txBody>
      </p:sp>
      <p:sp>
        <p:nvSpPr>
          <p:cNvPr id="19" name="Trapezoid 18">
            <a:extLst>
              <a:ext uri="{FF2B5EF4-FFF2-40B4-BE49-F238E27FC236}">
                <a16:creationId xmlns:a16="http://schemas.microsoft.com/office/drawing/2014/main" id="{95ACD966-A2A2-49E8-97BF-5DA075FEC95A}"/>
              </a:ext>
            </a:extLst>
          </p:cNvPr>
          <p:cNvSpPr/>
          <p:nvPr/>
        </p:nvSpPr>
        <p:spPr bwMode="auto">
          <a:xfrm>
            <a:off x="6136193" y="5610308"/>
            <a:ext cx="1028700" cy="130969"/>
          </a:xfrm>
          <a:prstGeom prst="trapezoid">
            <a:avLst/>
          </a:prstGeom>
          <a:solidFill>
            <a:srgbClr val="007F7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175</a:t>
            </a:r>
          </a:p>
        </p:txBody>
      </p:sp>
      <p:sp>
        <p:nvSpPr>
          <p:cNvPr id="22" name="Trapezoid 21">
            <a:extLst>
              <a:ext uri="{FF2B5EF4-FFF2-40B4-BE49-F238E27FC236}">
                <a16:creationId xmlns:a16="http://schemas.microsoft.com/office/drawing/2014/main" id="{0A315E8D-7049-42CF-8E8D-1DBBE131066C}"/>
              </a:ext>
            </a:extLst>
          </p:cNvPr>
          <p:cNvSpPr/>
          <p:nvPr/>
        </p:nvSpPr>
        <p:spPr bwMode="auto">
          <a:xfrm>
            <a:off x="7195126" y="5610308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207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C08F227-7041-4B83-BAFB-34BA8B40395E}"/>
              </a:ext>
            </a:extLst>
          </p:cNvPr>
          <p:cNvSpPr/>
          <p:nvPr/>
        </p:nvSpPr>
        <p:spPr>
          <a:xfrm>
            <a:off x="2284673" y="5887253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UNII-5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F63ACB-D6D8-47F1-A5B9-EA18D321AE0F}"/>
              </a:ext>
            </a:extLst>
          </p:cNvPr>
          <p:cNvCxnSpPr/>
          <p:nvPr/>
        </p:nvCxnSpPr>
        <p:spPr>
          <a:xfrm flipV="1">
            <a:off x="4113055" y="5980585"/>
            <a:ext cx="638960" cy="10542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196A2A7-A44D-40FD-9A40-92E544EE91C1}"/>
              </a:ext>
            </a:extLst>
          </p:cNvPr>
          <p:cNvSpPr/>
          <p:nvPr/>
        </p:nvSpPr>
        <p:spPr>
          <a:xfrm>
            <a:off x="4206801" y="5888251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UNII-6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098DFB8-5B23-43BD-95E8-B57DBCF4C4AB}"/>
              </a:ext>
            </a:extLst>
          </p:cNvPr>
          <p:cNvCxnSpPr/>
          <p:nvPr/>
        </p:nvCxnSpPr>
        <p:spPr>
          <a:xfrm flipV="1">
            <a:off x="4756839" y="5974621"/>
            <a:ext cx="2283289" cy="11542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09E744EC-873C-4146-937D-825C79CD7431}"/>
              </a:ext>
            </a:extLst>
          </p:cNvPr>
          <p:cNvSpPr/>
          <p:nvPr/>
        </p:nvSpPr>
        <p:spPr>
          <a:xfrm>
            <a:off x="5517752" y="5882288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UNII-7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D6E6FD5-5FB9-4A7E-AA4B-6537A73DA4AA}"/>
              </a:ext>
            </a:extLst>
          </p:cNvPr>
          <p:cNvCxnSpPr/>
          <p:nvPr/>
        </p:nvCxnSpPr>
        <p:spPr>
          <a:xfrm flipV="1">
            <a:off x="7083505" y="5969655"/>
            <a:ext cx="1603295" cy="11543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F6E63856-C9FA-47BA-87C8-677E33CD80F1}"/>
              </a:ext>
            </a:extLst>
          </p:cNvPr>
          <p:cNvSpPr/>
          <p:nvPr/>
        </p:nvSpPr>
        <p:spPr>
          <a:xfrm>
            <a:off x="7617815" y="5877323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UNII-8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9608E80-45D6-484F-885A-352921421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4375" y="1747857"/>
            <a:ext cx="2947968" cy="2956786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4F5BD56-2CBE-498F-85AE-DB27DB09FB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106" y="2097409"/>
            <a:ext cx="2505036" cy="2512529"/>
          </a:xfrm>
          <a:prstGeom prst="rect">
            <a:avLst/>
          </a:prstGeom>
        </p:spPr>
      </p:pic>
      <p:sp>
        <p:nvSpPr>
          <p:cNvPr id="30" name="Trapezoid 29">
            <a:extLst>
              <a:ext uri="{FF2B5EF4-FFF2-40B4-BE49-F238E27FC236}">
                <a16:creationId xmlns:a16="http://schemas.microsoft.com/office/drawing/2014/main" id="{B7FDC4F6-B1D4-4178-A2BA-549E6DFAD179}"/>
              </a:ext>
            </a:extLst>
          </p:cNvPr>
          <p:cNvSpPr/>
          <p:nvPr/>
        </p:nvSpPr>
        <p:spPr bwMode="auto">
          <a:xfrm>
            <a:off x="914399" y="5410200"/>
            <a:ext cx="103518" cy="325563"/>
          </a:xfrm>
          <a:prstGeom prst="trapezoid">
            <a:avLst/>
          </a:prstGeom>
          <a:solidFill>
            <a:srgbClr val="C55A1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4" name="Trapezoid 33">
            <a:extLst>
              <a:ext uri="{FF2B5EF4-FFF2-40B4-BE49-F238E27FC236}">
                <a16:creationId xmlns:a16="http://schemas.microsoft.com/office/drawing/2014/main" id="{ADC54D92-62A2-4949-B7AB-93507B150F00}"/>
              </a:ext>
            </a:extLst>
          </p:cNvPr>
          <p:cNvSpPr/>
          <p:nvPr/>
        </p:nvSpPr>
        <p:spPr bwMode="auto">
          <a:xfrm>
            <a:off x="1939018" y="5428653"/>
            <a:ext cx="103518" cy="325563"/>
          </a:xfrm>
          <a:prstGeom prst="trapezoid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5" name="Trapezoid 34">
            <a:extLst>
              <a:ext uri="{FF2B5EF4-FFF2-40B4-BE49-F238E27FC236}">
                <a16:creationId xmlns:a16="http://schemas.microsoft.com/office/drawing/2014/main" id="{5BD80004-ADDB-46D6-9BB3-DB5D5F82BDB3}"/>
              </a:ext>
            </a:extLst>
          </p:cNvPr>
          <p:cNvSpPr/>
          <p:nvPr/>
        </p:nvSpPr>
        <p:spPr bwMode="auto">
          <a:xfrm>
            <a:off x="2962980" y="5420271"/>
            <a:ext cx="103518" cy="325563"/>
          </a:xfrm>
          <a:prstGeom prst="trapezoid">
            <a:avLst/>
          </a:prstGeom>
          <a:solidFill>
            <a:srgbClr val="BF9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6" name="Trapezoid 35">
            <a:extLst>
              <a:ext uri="{FF2B5EF4-FFF2-40B4-BE49-F238E27FC236}">
                <a16:creationId xmlns:a16="http://schemas.microsoft.com/office/drawing/2014/main" id="{7725B54E-EFAB-4CD1-8EDB-9F732C1F05A2}"/>
              </a:ext>
            </a:extLst>
          </p:cNvPr>
          <p:cNvSpPr/>
          <p:nvPr/>
        </p:nvSpPr>
        <p:spPr bwMode="auto">
          <a:xfrm>
            <a:off x="4034912" y="5420270"/>
            <a:ext cx="103518" cy="325563"/>
          </a:xfrm>
          <a:prstGeom prst="trapezoid">
            <a:avLst/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7" name="Trapezoid 36">
            <a:extLst>
              <a:ext uri="{FF2B5EF4-FFF2-40B4-BE49-F238E27FC236}">
                <a16:creationId xmlns:a16="http://schemas.microsoft.com/office/drawing/2014/main" id="{B43C43A5-735B-4687-87B5-9B24F67F5B67}"/>
              </a:ext>
            </a:extLst>
          </p:cNvPr>
          <p:cNvSpPr/>
          <p:nvPr/>
        </p:nvSpPr>
        <p:spPr bwMode="auto">
          <a:xfrm>
            <a:off x="5076939" y="5415810"/>
            <a:ext cx="103518" cy="325563"/>
          </a:xfrm>
          <a:prstGeom prst="trapezoid">
            <a:avLst/>
          </a:prstGeom>
          <a:solidFill>
            <a:srgbClr val="53813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8" name="Trapezoid 37">
            <a:extLst>
              <a:ext uri="{FF2B5EF4-FFF2-40B4-BE49-F238E27FC236}">
                <a16:creationId xmlns:a16="http://schemas.microsoft.com/office/drawing/2014/main" id="{B20625B3-CA11-4919-B539-2B8E03946311}"/>
              </a:ext>
            </a:extLst>
          </p:cNvPr>
          <p:cNvSpPr/>
          <p:nvPr/>
        </p:nvSpPr>
        <p:spPr bwMode="auto">
          <a:xfrm>
            <a:off x="6139100" y="5418196"/>
            <a:ext cx="103518" cy="325563"/>
          </a:xfrm>
          <a:prstGeom prst="trapezoid">
            <a:avLst/>
          </a:prstGeom>
          <a:solidFill>
            <a:srgbClr val="007F7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9" name="Trapezoid 38">
            <a:extLst>
              <a:ext uri="{FF2B5EF4-FFF2-40B4-BE49-F238E27FC236}">
                <a16:creationId xmlns:a16="http://schemas.microsoft.com/office/drawing/2014/main" id="{33A21754-BFA5-4C22-9627-181574EB652C}"/>
              </a:ext>
            </a:extLst>
          </p:cNvPr>
          <p:cNvSpPr/>
          <p:nvPr/>
        </p:nvSpPr>
        <p:spPr bwMode="auto">
          <a:xfrm>
            <a:off x="7195800" y="5415625"/>
            <a:ext cx="103518" cy="325563"/>
          </a:xfrm>
          <a:prstGeom prst="trapezoi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40" name="Content Placeholder 11">
            <a:extLst>
              <a:ext uri="{FF2B5EF4-FFF2-40B4-BE49-F238E27FC236}">
                <a16:creationId xmlns:a16="http://schemas.microsoft.com/office/drawing/2014/main" id="{C716B70A-5DA2-479E-B437-6AE337280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2039" y="1981201"/>
            <a:ext cx="3045361" cy="2772098"/>
          </a:xfrm>
        </p:spPr>
        <p:txBody>
          <a:bodyPr/>
          <a:lstStyle/>
          <a:p>
            <a:pPr marL="0" indent="0"/>
            <a:r>
              <a:rPr lang="en-US" sz="1200" dirty="0"/>
              <a:t>Here, we assume that: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we keep frequency reuse 7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Distance between OBSSs is therefore much larger than BSS size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Depending on BSS size and propagation, there could be zones in the BSS where interference between OBSSs needs to be avoided, and zones where interference can be tolerated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As STAs from different OBSSs are quite far away, FDMA will likely be sufficient (compared to OFDMA) in the times where interference needs to be avoided</a:t>
            </a:r>
          </a:p>
        </p:txBody>
      </p:sp>
    </p:spTree>
    <p:extLst>
      <p:ext uri="{BB962C8B-B14F-4D97-AF65-F5344CB8AC3E}">
        <p14:creationId xmlns:p14="http://schemas.microsoft.com/office/powerpoint/2010/main" val="3525581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86C7D-FE4B-4645-9F4E-313F5E8F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338" y="609600"/>
            <a:ext cx="8304462" cy="1065213"/>
          </a:xfrm>
        </p:spPr>
        <p:txBody>
          <a:bodyPr/>
          <a:lstStyle/>
          <a:p>
            <a:r>
              <a:rPr lang="en-US" sz="2800" dirty="0"/>
              <a:t>Illustration of Frequency reuse 7 (sort of with FFR) at 6 GHz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B827572-EA71-4E36-94D9-AC28C9F40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6498" y="1981201"/>
            <a:ext cx="3045361" cy="2772098"/>
          </a:xfrm>
        </p:spPr>
        <p:txBody>
          <a:bodyPr/>
          <a:lstStyle/>
          <a:p>
            <a:pPr marL="0" indent="0"/>
            <a:r>
              <a:rPr lang="en-US" sz="1200" dirty="0"/>
              <a:t>Here, we assume that: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we keep frequency reuse 7 when operating on regular BW (for legacy or UHR with interference avoidance with OBSSs)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We allow pair of adjacent APs to use a wider bandwidth with M-AP coordination (C-SR, C-BF, JP, …)</a:t>
            </a:r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In such scenario, the interference between neighbors is obviously larger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6F30F2-6BA5-4FA7-BF61-A7A9AB3578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AB3EC-9B91-4C5D-8154-4D9B54E6BA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1457FF-0825-48A3-A09A-EB448A9269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9714DE9-CF8E-426C-AF47-A88F2B5295CF}"/>
              </a:ext>
            </a:extLst>
          </p:cNvPr>
          <p:cNvCxnSpPr/>
          <p:nvPr/>
        </p:nvCxnSpPr>
        <p:spPr>
          <a:xfrm>
            <a:off x="897618" y="5991127"/>
            <a:ext cx="3215437" cy="0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rapezoid 7">
            <a:extLst>
              <a:ext uri="{FF2B5EF4-FFF2-40B4-BE49-F238E27FC236}">
                <a16:creationId xmlns:a16="http://schemas.microsoft.com/office/drawing/2014/main" id="{AB60DB86-C5AD-47C0-9C24-EB5F2E831821}"/>
              </a:ext>
            </a:extLst>
          </p:cNvPr>
          <p:cNvSpPr/>
          <p:nvPr/>
        </p:nvSpPr>
        <p:spPr bwMode="auto">
          <a:xfrm>
            <a:off x="2975979" y="5616778"/>
            <a:ext cx="1028700" cy="130969"/>
          </a:xfrm>
          <a:prstGeom prst="trapezoid">
            <a:avLst/>
          </a:prstGeom>
          <a:solidFill>
            <a:srgbClr val="BF9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160</a:t>
            </a:r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E9DBD57C-74A8-4937-9793-E2663E926BB2}"/>
              </a:ext>
            </a:extLst>
          </p:cNvPr>
          <p:cNvSpPr/>
          <p:nvPr/>
        </p:nvSpPr>
        <p:spPr bwMode="auto">
          <a:xfrm>
            <a:off x="1931826" y="5607809"/>
            <a:ext cx="1028700" cy="130969"/>
          </a:xfrm>
          <a:prstGeom prst="trapezoid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900" b="1" dirty="0"/>
              <a:t>160</a:t>
            </a:r>
          </a:p>
        </p:txBody>
      </p:sp>
      <p:sp>
        <p:nvSpPr>
          <p:cNvPr id="10" name="TextBox 266">
            <a:extLst>
              <a:ext uri="{FF2B5EF4-FFF2-40B4-BE49-F238E27FC236}">
                <a16:creationId xmlns:a16="http://schemas.microsoft.com/office/drawing/2014/main" id="{2DBFE118-CC9B-48C2-A1B5-45A7ABFD2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7903" y="6937904"/>
            <a:ext cx="40195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750" dirty="0"/>
              <a:t>5935</a:t>
            </a:r>
          </a:p>
          <a:p>
            <a:pPr algn="ctr"/>
            <a:r>
              <a:rPr lang="en-US" sz="750" dirty="0"/>
              <a:t>MHz</a:t>
            </a:r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E8B5017D-FA8B-4749-91EB-7304CF4F87CA}"/>
              </a:ext>
            </a:extLst>
          </p:cNvPr>
          <p:cNvSpPr/>
          <p:nvPr/>
        </p:nvSpPr>
        <p:spPr bwMode="auto">
          <a:xfrm>
            <a:off x="4026459" y="5616778"/>
            <a:ext cx="1028700" cy="130969"/>
          </a:xfrm>
          <a:prstGeom prst="trapezoid">
            <a:avLst/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160</a:t>
            </a:r>
          </a:p>
        </p:txBody>
      </p:sp>
      <p:sp>
        <p:nvSpPr>
          <p:cNvPr id="17" name="Trapezoid 16">
            <a:extLst>
              <a:ext uri="{FF2B5EF4-FFF2-40B4-BE49-F238E27FC236}">
                <a16:creationId xmlns:a16="http://schemas.microsoft.com/office/drawing/2014/main" id="{72A6EA0C-5789-46A0-BDF5-CDEA3170C484}"/>
              </a:ext>
            </a:extLst>
          </p:cNvPr>
          <p:cNvSpPr/>
          <p:nvPr/>
        </p:nvSpPr>
        <p:spPr bwMode="auto">
          <a:xfrm>
            <a:off x="897618" y="5604794"/>
            <a:ext cx="1028700" cy="130969"/>
          </a:xfrm>
          <a:prstGeom prst="trapezoid">
            <a:avLst/>
          </a:prstGeom>
          <a:solidFill>
            <a:srgbClr val="C55A1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160</a:t>
            </a:r>
          </a:p>
        </p:txBody>
      </p:sp>
      <p:sp>
        <p:nvSpPr>
          <p:cNvPr id="18" name="Trapezoid 17">
            <a:extLst>
              <a:ext uri="{FF2B5EF4-FFF2-40B4-BE49-F238E27FC236}">
                <a16:creationId xmlns:a16="http://schemas.microsoft.com/office/drawing/2014/main" id="{CD531822-50E0-4D54-B8D6-ED3E4EC6811B}"/>
              </a:ext>
            </a:extLst>
          </p:cNvPr>
          <p:cNvSpPr/>
          <p:nvPr/>
        </p:nvSpPr>
        <p:spPr bwMode="auto">
          <a:xfrm>
            <a:off x="5083159" y="5611932"/>
            <a:ext cx="1028700" cy="130969"/>
          </a:xfrm>
          <a:prstGeom prst="trapezoid">
            <a:avLst/>
          </a:prstGeom>
          <a:solidFill>
            <a:srgbClr val="53813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160</a:t>
            </a:r>
          </a:p>
        </p:txBody>
      </p:sp>
      <p:sp>
        <p:nvSpPr>
          <p:cNvPr id="19" name="Trapezoid 18">
            <a:extLst>
              <a:ext uri="{FF2B5EF4-FFF2-40B4-BE49-F238E27FC236}">
                <a16:creationId xmlns:a16="http://schemas.microsoft.com/office/drawing/2014/main" id="{95ACD966-A2A2-49E8-97BF-5DA075FEC95A}"/>
              </a:ext>
            </a:extLst>
          </p:cNvPr>
          <p:cNvSpPr/>
          <p:nvPr/>
        </p:nvSpPr>
        <p:spPr bwMode="auto">
          <a:xfrm>
            <a:off x="6136193" y="5610308"/>
            <a:ext cx="1028700" cy="130969"/>
          </a:xfrm>
          <a:prstGeom prst="trapezoid">
            <a:avLst/>
          </a:prstGeom>
          <a:solidFill>
            <a:srgbClr val="007F7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160</a:t>
            </a:r>
          </a:p>
        </p:txBody>
      </p:sp>
      <p:sp>
        <p:nvSpPr>
          <p:cNvPr id="22" name="Trapezoid 21">
            <a:extLst>
              <a:ext uri="{FF2B5EF4-FFF2-40B4-BE49-F238E27FC236}">
                <a16:creationId xmlns:a16="http://schemas.microsoft.com/office/drawing/2014/main" id="{0A315E8D-7049-42CF-8E8D-1DBBE131066C}"/>
              </a:ext>
            </a:extLst>
          </p:cNvPr>
          <p:cNvSpPr/>
          <p:nvPr/>
        </p:nvSpPr>
        <p:spPr bwMode="auto">
          <a:xfrm>
            <a:off x="7195126" y="5610308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160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C08F227-7041-4B83-BAFB-34BA8B40395E}"/>
              </a:ext>
            </a:extLst>
          </p:cNvPr>
          <p:cNvSpPr/>
          <p:nvPr/>
        </p:nvSpPr>
        <p:spPr>
          <a:xfrm>
            <a:off x="2284673" y="5887253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UNII-5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F63ACB-D6D8-47F1-A5B9-EA18D321AE0F}"/>
              </a:ext>
            </a:extLst>
          </p:cNvPr>
          <p:cNvCxnSpPr/>
          <p:nvPr/>
        </p:nvCxnSpPr>
        <p:spPr>
          <a:xfrm flipV="1">
            <a:off x="4113055" y="5980585"/>
            <a:ext cx="638960" cy="10542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196A2A7-A44D-40FD-9A40-92E544EE91C1}"/>
              </a:ext>
            </a:extLst>
          </p:cNvPr>
          <p:cNvSpPr/>
          <p:nvPr/>
        </p:nvSpPr>
        <p:spPr>
          <a:xfrm>
            <a:off x="4206801" y="5888251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UNII-6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098DFB8-5B23-43BD-95E8-B57DBCF4C4AB}"/>
              </a:ext>
            </a:extLst>
          </p:cNvPr>
          <p:cNvCxnSpPr/>
          <p:nvPr/>
        </p:nvCxnSpPr>
        <p:spPr>
          <a:xfrm flipV="1">
            <a:off x="4756839" y="5974621"/>
            <a:ext cx="2283289" cy="11542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09E744EC-873C-4146-937D-825C79CD7431}"/>
              </a:ext>
            </a:extLst>
          </p:cNvPr>
          <p:cNvSpPr/>
          <p:nvPr/>
        </p:nvSpPr>
        <p:spPr>
          <a:xfrm>
            <a:off x="5517752" y="5882288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UNII-7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D6E6FD5-5FB9-4A7E-AA4B-6537A73DA4AA}"/>
              </a:ext>
            </a:extLst>
          </p:cNvPr>
          <p:cNvCxnSpPr/>
          <p:nvPr/>
        </p:nvCxnSpPr>
        <p:spPr>
          <a:xfrm flipV="1">
            <a:off x="7083505" y="5969655"/>
            <a:ext cx="1603295" cy="11543"/>
          </a:xfrm>
          <a:prstGeom prst="straightConnector1">
            <a:avLst/>
          </a:prstGeom>
          <a:ln w="12700">
            <a:solidFill>
              <a:srgbClr val="AB192D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F6E63856-C9FA-47BA-87C8-677E33CD80F1}"/>
              </a:ext>
            </a:extLst>
          </p:cNvPr>
          <p:cNvSpPr/>
          <p:nvPr/>
        </p:nvSpPr>
        <p:spPr>
          <a:xfrm>
            <a:off x="7617815" y="5877323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50" dirty="0">
                <a:solidFill>
                  <a:schemeClr val="tx2"/>
                </a:solidFill>
              </a:rPr>
              <a:t>UNII-8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9608E80-45D6-484F-885A-352921421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5258" y="1977887"/>
            <a:ext cx="2685910" cy="2693944"/>
          </a:xfrm>
          <a:prstGeom prst="rect">
            <a:avLst/>
          </a:prstGeom>
        </p:spPr>
      </p:pic>
      <p:sp>
        <p:nvSpPr>
          <p:cNvPr id="30" name="Trapezoid 29">
            <a:extLst>
              <a:ext uri="{FF2B5EF4-FFF2-40B4-BE49-F238E27FC236}">
                <a16:creationId xmlns:a16="http://schemas.microsoft.com/office/drawing/2014/main" id="{B7FDC4F6-B1D4-4178-A2BA-549E6DFAD179}"/>
              </a:ext>
            </a:extLst>
          </p:cNvPr>
          <p:cNvSpPr/>
          <p:nvPr/>
        </p:nvSpPr>
        <p:spPr bwMode="auto">
          <a:xfrm>
            <a:off x="914399" y="5410200"/>
            <a:ext cx="103518" cy="325563"/>
          </a:xfrm>
          <a:prstGeom prst="trapezoid">
            <a:avLst/>
          </a:prstGeom>
          <a:solidFill>
            <a:srgbClr val="C55A1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4" name="Trapezoid 33">
            <a:extLst>
              <a:ext uri="{FF2B5EF4-FFF2-40B4-BE49-F238E27FC236}">
                <a16:creationId xmlns:a16="http://schemas.microsoft.com/office/drawing/2014/main" id="{ADC54D92-62A2-4949-B7AB-93507B150F00}"/>
              </a:ext>
            </a:extLst>
          </p:cNvPr>
          <p:cNvSpPr/>
          <p:nvPr/>
        </p:nvSpPr>
        <p:spPr bwMode="auto">
          <a:xfrm>
            <a:off x="1934954" y="5417338"/>
            <a:ext cx="103518" cy="325563"/>
          </a:xfrm>
          <a:prstGeom prst="trapezoid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5" name="Trapezoid 34">
            <a:extLst>
              <a:ext uri="{FF2B5EF4-FFF2-40B4-BE49-F238E27FC236}">
                <a16:creationId xmlns:a16="http://schemas.microsoft.com/office/drawing/2014/main" id="{5BD80004-ADDB-46D6-9BB3-DB5D5F82BDB3}"/>
              </a:ext>
            </a:extLst>
          </p:cNvPr>
          <p:cNvSpPr/>
          <p:nvPr/>
        </p:nvSpPr>
        <p:spPr bwMode="auto">
          <a:xfrm>
            <a:off x="2962980" y="5420271"/>
            <a:ext cx="103518" cy="325563"/>
          </a:xfrm>
          <a:prstGeom prst="trapezoid">
            <a:avLst/>
          </a:prstGeom>
          <a:solidFill>
            <a:srgbClr val="BF9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6" name="Trapezoid 35">
            <a:extLst>
              <a:ext uri="{FF2B5EF4-FFF2-40B4-BE49-F238E27FC236}">
                <a16:creationId xmlns:a16="http://schemas.microsoft.com/office/drawing/2014/main" id="{7725B54E-EFAB-4CD1-8EDB-9F732C1F05A2}"/>
              </a:ext>
            </a:extLst>
          </p:cNvPr>
          <p:cNvSpPr/>
          <p:nvPr/>
        </p:nvSpPr>
        <p:spPr bwMode="auto">
          <a:xfrm>
            <a:off x="4034912" y="5420270"/>
            <a:ext cx="103518" cy="325563"/>
          </a:xfrm>
          <a:prstGeom prst="trapezoid">
            <a:avLst/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7" name="Trapezoid 36">
            <a:extLst>
              <a:ext uri="{FF2B5EF4-FFF2-40B4-BE49-F238E27FC236}">
                <a16:creationId xmlns:a16="http://schemas.microsoft.com/office/drawing/2014/main" id="{B43C43A5-735B-4687-87B5-9B24F67F5B67}"/>
              </a:ext>
            </a:extLst>
          </p:cNvPr>
          <p:cNvSpPr/>
          <p:nvPr/>
        </p:nvSpPr>
        <p:spPr bwMode="auto">
          <a:xfrm>
            <a:off x="5076939" y="5415810"/>
            <a:ext cx="103518" cy="325563"/>
          </a:xfrm>
          <a:prstGeom prst="trapezoid">
            <a:avLst/>
          </a:prstGeom>
          <a:solidFill>
            <a:srgbClr val="53813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8" name="Trapezoid 37">
            <a:extLst>
              <a:ext uri="{FF2B5EF4-FFF2-40B4-BE49-F238E27FC236}">
                <a16:creationId xmlns:a16="http://schemas.microsoft.com/office/drawing/2014/main" id="{B20625B3-CA11-4919-B539-2B8E03946311}"/>
              </a:ext>
            </a:extLst>
          </p:cNvPr>
          <p:cNvSpPr/>
          <p:nvPr/>
        </p:nvSpPr>
        <p:spPr bwMode="auto">
          <a:xfrm>
            <a:off x="6139100" y="5418196"/>
            <a:ext cx="103518" cy="325563"/>
          </a:xfrm>
          <a:prstGeom prst="trapezoid">
            <a:avLst/>
          </a:prstGeom>
          <a:solidFill>
            <a:srgbClr val="007F7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39" name="Trapezoid 38">
            <a:extLst>
              <a:ext uri="{FF2B5EF4-FFF2-40B4-BE49-F238E27FC236}">
                <a16:creationId xmlns:a16="http://schemas.microsoft.com/office/drawing/2014/main" id="{33A21754-BFA5-4C22-9627-181574EB652C}"/>
              </a:ext>
            </a:extLst>
          </p:cNvPr>
          <p:cNvSpPr/>
          <p:nvPr/>
        </p:nvSpPr>
        <p:spPr bwMode="auto">
          <a:xfrm>
            <a:off x="7195800" y="5415625"/>
            <a:ext cx="103518" cy="325563"/>
          </a:xfrm>
          <a:prstGeom prst="trapezoi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32" name="Trapezoid 31">
            <a:extLst>
              <a:ext uri="{FF2B5EF4-FFF2-40B4-BE49-F238E27FC236}">
                <a16:creationId xmlns:a16="http://schemas.microsoft.com/office/drawing/2014/main" id="{9F3E646F-AFE9-4282-B6F8-CD8B41525A99}"/>
              </a:ext>
            </a:extLst>
          </p:cNvPr>
          <p:cNvSpPr/>
          <p:nvPr/>
        </p:nvSpPr>
        <p:spPr bwMode="auto">
          <a:xfrm>
            <a:off x="897618" y="5240841"/>
            <a:ext cx="2062908" cy="130969"/>
          </a:xfrm>
          <a:prstGeom prst="trapezoid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320</a:t>
            </a:r>
          </a:p>
        </p:txBody>
      </p:sp>
      <p:sp>
        <p:nvSpPr>
          <p:cNvPr id="40" name="Trapezoid 39">
            <a:extLst>
              <a:ext uri="{FF2B5EF4-FFF2-40B4-BE49-F238E27FC236}">
                <a16:creationId xmlns:a16="http://schemas.microsoft.com/office/drawing/2014/main" id="{4A9AFF26-C493-4443-96A6-C31EBA5B4A95}"/>
              </a:ext>
            </a:extLst>
          </p:cNvPr>
          <p:cNvSpPr/>
          <p:nvPr/>
        </p:nvSpPr>
        <p:spPr bwMode="auto">
          <a:xfrm>
            <a:off x="901101" y="5029200"/>
            <a:ext cx="103518" cy="325563"/>
          </a:xfrm>
          <a:prstGeom prst="trapezoid">
            <a:avLst/>
          </a:prstGeom>
          <a:solidFill>
            <a:srgbClr val="C55A1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sp>
        <p:nvSpPr>
          <p:cNvPr id="42" name="Trapezoid 41">
            <a:extLst>
              <a:ext uri="{FF2B5EF4-FFF2-40B4-BE49-F238E27FC236}">
                <a16:creationId xmlns:a16="http://schemas.microsoft.com/office/drawing/2014/main" id="{914C8B77-0DED-42FD-80A7-5FC41D4E1A8B}"/>
              </a:ext>
            </a:extLst>
          </p:cNvPr>
          <p:cNvSpPr/>
          <p:nvPr/>
        </p:nvSpPr>
        <p:spPr bwMode="auto">
          <a:xfrm>
            <a:off x="894864" y="4889956"/>
            <a:ext cx="2062908" cy="130969"/>
          </a:xfrm>
          <a:prstGeom prst="trapezoid">
            <a:avLst/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320</a:t>
            </a:r>
          </a:p>
        </p:txBody>
      </p:sp>
      <p:sp>
        <p:nvSpPr>
          <p:cNvPr id="41" name="Trapezoid 40">
            <a:extLst>
              <a:ext uri="{FF2B5EF4-FFF2-40B4-BE49-F238E27FC236}">
                <a16:creationId xmlns:a16="http://schemas.microsoft.com/office/drawing/2014/main" id="{62461B92-2966-4E45-9168-D43D6EEAF0CD}"/>
              </a:ext>
            </a:extLst>
          </p:cNvPr>
          <p:cNvSpPr/>
          <p:nvPr/>
        </p:nvSpPr>
        <p:spPr bwMode="auto">
          <a:xfrm>
            <a:off x="1935509" y="4703637"/>
            <a:ext cx="103518" cy="325563"/>
          </a:xfrm>
          <a:prstGeom prst="trapezoid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/>
            <a:r>
              <a:rPr lang="en-US" sz="900" b="1" dirty="0"/>
              <a:t>P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EA6A27B-80BF-4DB8-ACD5-F18046D0BD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51" y="1772404"/>
            <a:ext cx="2648873" cy="265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32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Multi-AP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600200"/>
            <a:ext cx="81152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previous generations, we have improved efficiency (scheduling, …) and reliability for Latency-sensitive traffic by considering mostly a single BSS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goal of AP coordination is to extend these enhancements by considering multiple overlapping 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Simplest scenario is when all these OBSSs are from the same management domain (same ESS): typical enterprise deployment (calling this scenario a managed OBSS scenario)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More complicated scenario, but not less useful, is when OBSSs are not part of the same management domain (calling this scenario an unmanaged OBSS scenario)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i="1" dirty="0"/>
              <a:t>Note that we consider P2P or mobile APs also as part of this coordination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Since 11be, we have investigated several mechanisms to improve coordination between neighboring APs (mainly for managed OBSS scenario)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Those are mainly based on one AP gaining a </a:t>
            </a:r>
            <a:r>
              <a:rPr lang="en-US" sz="1400" dirty="0" err="1"/>
              <a:t>TxOP</a:t>
            </a:r>
            <a:r>
              <a:rPr lang="en-US" sz="1400" dirty="0"/>
              <a:t> and sharing that </a:t>
            </a:r>
            <a:r>
              <a:rPr lang="en-US" sz="1400" dirty="0" err="1"/>
              <a:t>TxOP</a:t>
            </a:r>
            <a:r>
              <a:rPr lang="en-US" sz="1400" dirty="0"/>
              <a:t> with overlapping APs in time (C-TDMA), frequency (C-OFDMA) or space (C-SR) and possibly with some more advanced PHY coordination.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At least some of those modes (if not all) will be defined in UHR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KPIs for these modes are very diverse: throughput, efficiency, reuse, latency, 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Laurent Cariou,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R-TWT tool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78565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11be, we have defined Restricted-TWT (r-TWT)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Goal was primarily to increase the probability to access the medium and transmit low latency traffic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r-TWT tool is basically doing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Forcing STAs from the BSS to stop their ongoing </a:t>
            </a:r>
            <a:r>
              <a:rPr lang="en-US" sz="1400" dirty="0" err="1"/>
              <a:t>TxOP</a:t>
            </a:r>
            <a:r>
              <a:rPr lang="en-US" sz="1400" dirty="0"/>
              <a:t> before the start of the r-TWT SP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Creating a contention period at the start of the r-TWT SP and increasing the chances that the AP will gain the </a:t>
            </a:r>
            <a:r>
              <a:rPr lang="en-US" sz="1400" dirty="0" err="1"/>
              <a:t>TxOP</a:t>
            </a:r>
            <a:r>
              <a:rPr lang="en-US" sz="1400" dirty="0"/>
              <a:t> and schedule critical traffic during the SP.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Laurent Cariou,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026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FA8F8-0F64-4351-ADB0-FE424FF5A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R-TWT for Multi-AP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A7E3F-53C4-464D-A724-8277FFCF4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this contribution, we investigate how the r-TWT tool (“as is” or modified) can be useful for Multi-AP deployments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There are 2 main angles to this: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1) Can we extend the protection (or increased probability to meet the QoS requirement of some traffic) that r-TWT tool is providing within a BSS to multiple overlapping 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2) Can the r-TWT functionality of creating a contention period at a relative precise time be useful to help also for the other Multi-AP modes (C-TDMA/FDMA/SR…) or M-AP objectives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7A2C3F-837A-45D2-9665-2313D79442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DF492-CD8D-42F9-80C2-8FF510425D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772405-9934-4E8D-BA6B-DA72791E85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913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3DDD3-2DE2-4A5A-8F4C-4CE05F813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1a) Extend r-TWT protection rules to OBSSs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AB50F-CCFF-43AB-8545-4117B3D29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An AP (AP1) is advertising an </a:t>
            </a:r>
            <a:r>
              <a:rPr lang="en-US" sz="1800" dirty="0" err="1"/>
              <a:t>rTWT</a:t>
            </a:r>
            <a:r>
              <a:rPr lang="en-US" sz="1800" dirty="0"/>
              <a:t> SP1 so that all EHT STAs supporting r-TWT shall end their </a:t>
            </a:r>
            <a:r>
              <a:rPr lang="en-US" sz="1800" dirty="0" err="1"/>
              <a:t>TxOP</a:t>
            </a:r>
            <a:r>
              <a:rPr lang="en-US" sz="1800" dirty="0"/>
              <a:t> before the start of an </a:t>
            </a:r>
            <a:r>
              <a:rPr lang="en-US" sz="1800" dirty="0" err="1"/>
              <a:t>rTWT</a:t>
            </a:r>
            <a:r>
              <a:rPr lang="en-US" sz="1800" dirty="0"/>
              <a:t> SP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 coordinated OBSS (AP2) could advertise an OBSS </a:t>
            </a:r>
            <a:r>
              <a:rPr lang="en-US" sz="1800" dirty="0" err="1"/>
              <a:t>rTWT</a:t>
            </a:r>
            <a:r>
              <a:rPr lang="en-US" sz="1800" dirty="0"/>
              <a:t> SP that overlaps in time with </a:t>
            </a:r>
            <a:r>
              <a:rPr lang="en-US" sz="1800" dirty="0" err="1"/>
              <a:t>rTWT</a:t>
            </a:r>
            <a:r>
              <a:rPr lang="en-US" sz="1800" dirty="0"/>
              <a:t> SP1 so that its associated STAs also respect that rule (end their </a:t>
            </a:r>
            <a:r>
              <a:rPr lang="en-US" sz="1800" dirty="0" err="1"/>
              <a:t>TxOP</a:t>
            </a:r>
            <a:r>
              <a:rPr lang="en-US" sz="1800" dirty="0"/>
              <a:t> before the start of the </a:t>
            </a:r>
            <a:r>
              <a:rPr lang="en-US" sz="1800" dirty="0" err="1"/>
              <a:t>rTWT</a:t>
            </a:r>
            <a:r>
              <a:rPr lang="en-US" sz="1800" dirty="0"/>
              <a:t> SP)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err="1"/>
              <a:t>rTWT</a:t>
            </a:r>
            <a:r>
              <a:rPr lang="en-US" sz="1400" dirty="0"/>
              <a:t> SP advertised by AP2 would be in reference to the TSF of AP2, but be coordinated so that it overlaps in time with </a:t>
            </a:r>
            <a:r>
              <a:rPr lang="en-US" sz="1400" dirty="0" err="1"/>
              <a:t>rTWT</a:t>
            </a:r>
            <a:r>
              <a:rPr lang="en-US" sz="1400" dirty="0"/>
              <a:t> SP1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Proposed in 11be but so far not accepted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Additional rule to define would be that the OBSS (AP2) would also have to respect the rule (end the </a:t>
            </a:r>
            <a:r>
              <a:rPr lang="en-US" sz="1400" dirty="0" err="1"/>
              <a:t>TxOP</a:t>
            </a:r>
            <a:r>
              <a:rPr lang="en-US" sz="1400" dirty="0"/>
              <a:t> before the start of the </a:t>
            </a:r>
            <a:r>
              <a:rPr lang="en-US" sz="1400" dirty="0" err="1"/>
              <a:t>rTWT</a:t>
            </a:r>
            <a:r>
              <a:rPr lang="en-US" sz="1400" dirty="0"/>
              <a:t> SP)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992018-4513-44A6-B3F5-68FB16397C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14497-07A4-4151-AD44-3234C02AF0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FEC1F9-5979-4670-A333-77AFEA57D4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885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3DDD3-2DE2-4A5A-8F4C-4CE05F813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1a) Extend r-TWT protection rules to OBSSs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AB50F-CCFF-43AB-8545-4117B3D29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Signaling to enable this in a TWT element is quite straightforward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Just an explicit signaling that the TWT SP is for an OBSS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Ensuring no drift of OBSS </a:t>
            </a:r>
            <a:r>
              <a:rPr lang="en-US" sz="1800" dirty="0" err="1"/>
              <a:t>rTWT</a:t>
            </a:r>
            <a:r>
              <a:rPr lang="en-US" sz="1800" dirty="0"/>
              <a:t> SPs compared to the </a:t>
            </a:r>
            <a:r>
              <a:rPr lang="en-US" sz="1800" dirty="0" err="1"/>
              <a:t>rTWT</a:t>
            </a:r>
            <a:r>
              <a:rPr lang="en-US" sz="1800" dirty="0"/>
              <a:t> SP1 requires some discussion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TSF alignment between OBSSs, TSF drift estimation and </a:t>
            </a:r>
            <a:r>
              <a:rPr lang="en-US" sz="1400" dirty="0" err="1"/>
              <a:t>rTWT</a:t>
            </a:r>
            <a:r>
              <a:rPr lang="en-US" sz="1400" dirty="0"/>
              <a:t> timing correction, 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Another challenge is obviously that most of/all the OBSSs (and their associated STAs) will support this and accept to extend that protection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managed scenarios, the APs will be coordinating through the common management entity. So no need to define anything in UHR.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For unmanaged scenario, we will need to define in UHR the negotiation (Request/Response) between OBSSs in order to enable this advertisement. We obviously need to find the right incentives to push unmanaged APs/P2Ps to coordinate and trust each other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If, among 2 OBSSs that negotiate, each OBSS gets a protection extension for one of its </a:t>
            </a:r>
            <a:r>
              <a:rPr lang="en-US" sz="1200" dirty="0" err="1"/>
              <a:t>rTWT</a:t>
            </a:r>
            <a:r>
              <a:rPr lang="en-US" sz="1200" dirty="0"/>
              <a:t> SP, it would be a Win-Win situation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992018-4513-44A6-B3F5-68FB16397C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14497-07A4-4151-AD44-3234C02AF0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FEC1F9-5979-4670-A333-77AFEA57D4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795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3DDD3-2DE2-4A5A-8F4C-4CE05F813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1b) Multiplexing in time </a:t>
            </a:r>
            <a:r>
              <a:rPr lang="en-US" sz="2800" dirty="0" err="1"/>
              <a:t>rTWT</a:t>
            </a:r>
            <a:r>
              <a:rPr lang="en-US" sz="2800" dirty="0"/>
              <a:t> SPs from OBSSs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AB50F-CCFF-43AB-8545-4117B3D29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If 2 OBSSs want to establish </a:t>
            </a:r>
            <a:r>
              <a:rPr lang="en-US" sz="1600" dirty="0" err="1"/>
              <a:t>rTWT</a:t>
            </a:r>
            <a:r>
              <a:rPr lang="en-US" sz="1600" dirty="0"/>
              <a:t> SPs for some of their traffic, they can coordinate in order to make sure that each </a:t>
            </a:r>
            <a:r>
              <a:rPr lang="en-US" sz="1600" dirty="0" err="1"/>
              <a:t>rTWT</a:t>
            </a:r>
            <a:r>
              <a:rPr lang="en-US" sz="1600" dirty="0"/>
              <a:t> SP will not overlap with the </a:t>
            </a:r>
            <a:r>
              <a:rPr lang="en-US" sz="1600" dirty="0" err="1"/>
              <a:t>rTWT</a:t>
            </a:r>
            <a:r>
              <a:rPr lang="en-US" sz="1600" dirty="0"/>
              <a:t> SP of the neighbor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Similarly, 2 overlapping Mobile APs/P2Ps can coordinate the SPs during which they are Active/Inactive in order to be as alone as possible on the medium during operation.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This can be naturally achieved as the </a:t>
            </a:r>
            <a:r>
              <a:rPr lang="en-US" sz="1600" dirty="0" err="1"/>
              <a:t>rTWT</a:t>
            </a:r>
            <a:r>
              <a:rPr lang="en-US" sz="1600" dirty="0"/>
              <a:t> SPs and the Active/Inactive SPs are/will be advertised in Beacon frames and therefore can be seen by OBSSs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We could obviously define rules/recommendations for APs to monitor the Beacon frames from OBSSs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We should also define in UHR negotiation (Request/Response) between OBSSs in order to better coordinate the time sharing between OBSSs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Incentives here can be for better reliability, but also power save, efficiency, …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992018-4513-44A6-B3F5-68FB16397C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14497-07A4-4151-AD44-3234C02AF0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FEC1F9-5979-4670-A333-77AFEA57D4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375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00726-C774-487A-86A9-FC39791EC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2) r-TWT to assist/enable C-TDMA/C-OFDMA/C-SR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AAEB2-F094-4C22-9B61-B6AB779BB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First interest to consider is that if 2 APs are advertising r-TWTs for themselves and that are overlapping, we increase the chance that there will be an aligned contention period on the 2 APs contention domain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the 2 APs are operating on the same primary channel, there is a probability increase that at least one of them will get access to the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the 2 APs are operating on the same bandwidth but with different primary channel, the probability increase to access the channel on the wider bandwidth is now considerably increased (see next slide)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those 2 APs also intend to apply a coordinated mechanism (C-TDMA, C-OFDMA, C-SR) during the r-TWT SP, they will then both benefit from gaining the </a:t>
            </a:r>
            <a:r>
              <a:rPr lang="en-US" sz="1600" dirty="0" err="1"/>
              <a:t>TxOP</a:t>
            </a:r>
            <a:r>
              <a:rPr lang="en-US" sz="1600" dirty="0"/>
              <a:t> at that time.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Note that here, the usage of r-TWT SP as an additional tool for C-TDMA/C-FDMA/C-SR is not only for latency-sensitive traffic but also for more general M-AP KPIs like efficiency/throughput, 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A598BC-17F8-4B16-B439-E83C77F7F4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D0739-0CF3-4CAC-8307-2D1B18D642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C441DF-9D6F-43AC-8000-CA4A7D9785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811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92000-F144-4329-AB3E-6229977B5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with a scenario of interest for enterprise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200DE-21A1-4DE3-AC48-3EE44DB90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4187"/>
            <a:ext cx="7770813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enterprise scenarios, the fractional frequency reuse concept is a compelling target (among others):</a:t>
            </a:r>
          </a:p>
          <a:p>
            <a:pPr lvl="1"/>
            <a:r>
              <a:rPr lang="en-US" sz="1600" dirty="0"/>
              <a:t>- Enable Spatial Reuse on entire BW to/from STAs close to the center of the BSSs (where there is less interference from neighbor OBSSs)</a:t>
            </a:r>
          </a:p>
          <a:p>
            <a:pPr lvl="1"/>
            <a:r>
              <a:rPr lang="en-US" sz="1600" dirty="0"/>
              <a:t>- Do FDMA/OFDMA or TDMA to/from STAs close to the edge of the BSS (where there would be higher interference from </a:t>
            </a:r>
            <a:r>
              <a:rPr lang="en-US" sz="1600" dirty="0" err="1"/>
              <a:t>neighbhor</a:t>
            </a:r>
            <a:r>
              <a:rPr lang="en-US" sz="1600" dirty="0"/>
              <a:t> BSSs): avoid interference</a:t>
            </a:r>
          </a:p>
          <a:p>
            <a:endParaRPr lang="en-US" sz="1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1FD34A-5BCD-56A1-FC21-6E8605CF5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9770" y="3867779"/>
            <a:ext cx="4659630" cy="2380621"/>
          </a:xfrm>
          <a:prstGeom prst="rect">
            <a:avLst/>
          </a:prstGeom>
        </p:spPr>
      </p:pic>
      <p:sp>
        <p:nvSpPr>
          <p:cNvPr id="4" name="Date Placeholder 5">
            <a:extLst>
              <a:ext uri="{FF2B5EF4-FFF2-40B4-BE49-F238E27FC236}">
                <a16:creationId xmlns:a16="http://schemas.microsoft.com/office/drawing/2014/main" id="{49DD6F46-3902-1B06-7DC8-9BDC781B02B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5954188-C194-78B4-310F-B478F3B314E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3710574-9E62-2607-32D4-54E2A143650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051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110918</TotalTime>
  <Words>2073</Words>
  <Application>Microsoft Office PowerPoint</Application>
  <PresentationFormat>On-screen Show (4:3)</PresentationFormat>
  <Paragraphs>222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Document</vt:lpstr>
      <vt:lpstr>R-TWT for Multi-AP</vt:lpstr>
      <vt:lpstr>Multi-AP scenarios</vt:lpstr>
      <vt:lpstr>R-TWT tool</vt:lpstr>
      <vt:lpstr>R-TWT for Multi-AP scenarios</vt:lpstr>
      <vt:lpstr>1a) Extend r-TWT protection rules to OBSSs</vt:lpstr>
      <vt:lpstr>1a) Extend r-TWT protection rules to OBSSs</vt:lpstr>
      <vt:lpstr>1b) Multiplexing in time rTWT SPs from OBSSs</vt:lpstr>
      <vt:lpstr>2) r-TWT to assist/enable C-TDMA/C-OFDMA/C-SR</vt:lpstr>
      <vt:lpstr>Illustration with a scenario of interest for enterprise</vt:lpstr>
      <vt:lpstr>Illustration with a scenario of interest for enterprise</vt:lpstr>
      <vt:lpstr>Illustration with a scenario of interest for enterprise</vt:lpstr>
      <vt:lpstr>2) r-TWT to assist/enable C-TDMA/C-OFDMA/C-SR</vt:lpstr>
      <vt:lpstr>Example of time split with rTWT coordination for FFR</vt:lpstr>
      <vt:lpstr>Conclusion</vt:lpstr>
      <vt:lpstr>Annex</vt:lpstr>
      <vt:lpstr>Illustration of Frequency reuse 7 at 6 GHz</vt:lpstr>
      <vt:lpstr>Illustration of Frequency reuse 7 (sort of with FFR) at 6 GHz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laurent.cariou@intel.com</dc:creator>
  <cp:lastModifiedBy>Cariou, Laurent</cp:lastModifiedBy>
  <cp:revision>1426</cp:revision>
  <cp:lastPrinted>1601-01-01T00:00:00Z</cp:lastPrinted>
  <dcterms:created xsi:type="dcterms:W3CDTF">2017-01-26T15:28:16Z</dcterms:created>
  <dcterms:modified xsi:type="dcterms:W3CDTF">2023-04-10T12:48:34Z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