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369" r:id="rId15"/>
    <p:sldId id="2370" r:id="rId16"/>
    <p:sldId id="278"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2023</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2023</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2023</a:t>
            </a:r>
            <a:endParaRPr lang="en-GB"/>
          </a:p>
        </p:txBody>
      </p:sp>
      <p:sp>
        <p:nvSpPr>
          <p:cNvPr id="6" name="Footer Placeholder 5"/>
          <p:cNvSpPr>
            <a:spLocks noGrp="1"/>
          </p:cNvSpPr>
          <p:nvPr>
            <p:ph type="ftr" idx="11"/>
          </p:nvPr>
        </p:nvSpPr>
        <p:spPr/>
        <p:txBody>
          <a:bodyPr/>
          <a:lstStyle>
            <a:lvl1pPr>
              <a:defRPr/>
            </a:lvl1pPr>
          </a:lstStyle>
          <a:p>
            <a:r>
              <a:rPr lang="en-GB"/>
              <a:t>Nikola Serafimovsk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2023</a:t>
            </a:r>
            <a:endParaRPr lang="en-GB"/>
          </a:p>
        </p:txBody>
      </p:sp>
      <p:sp>
        <p:nvSpPr>
          <p:cNvPr id="4" name="Footer Placeholder 3"/>
          <p:cNvSpPr>
            <a:spLocks noGrp="1"/>
          </p:cNvSpPr>
          <p:nvPr>
            <p:ph type="ftr" idx="11"/>
          </p:nvPr>
        </p:nvSpPr>
        <p:spPr/>
        <p:txBody>
          <a:bodyPr/>
          <a:lstStyle>
            <a:lvl1pPr>
              <a:defRPr/>
            </a:lvl1pPr>
          </a:lstStyle>
          <a:p>
            <a:r>
              <a:rPr lang="en-GB"/>
              <a:t>Nikola Serafimovsk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2023</a:t>
            </a:r>
            <a:endParaRPr lang="en-GB"/>
          </a:p>
        </p:txBody>
      </p:sp>
      <p:sp>
        <p:nvSpPr>
          <p:cNvPr id="3" name="Footer Placeholder 2"/>
          <p:cNvSpPr>
            <a:spLocks noGrp="1"/>
          </p:cNvSpPr>
          <p:nvPr>
            <p:ph type="ftr" idx="11"/>
          </p:nvPr>
        </p:nvSpPr>
        <p:spPr/>
        <p:txBody>
          <a:bodyPr/>
          <a:lstStyle>
            <a:lvl1pPr>
              <a:defRPr/>
            </a:lvl1pPr>
          </a:lstStyle>
          <a:p>
            <a:r>
              <a:rPr lang="en-GB"/>
              <a:t>Nikola Serafimovsk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2023</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2023</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802.11-23-0258r1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27 February 2023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2023-2-27</a:t>
            </a:r>
          </a:p>
        </p:txBody>
      </p:sp>
      <p:sp>
        <p:nvSpPr>
          <p:cNvPr id="6" name="Date Placeholder 3"/>
          <p:cNvSpPr>
            <a:spLocks noGrp="1"/>
          </p:cNvSpPr>
          <p:nvPr>
            <p:ph type="dt" idx="10"/>
          </p:nvPr>
        </p:nvSpPr>
        <p:spPr/>
        <p:txBody>
          <a:bodyPr/>
          <a:lstStyle/>
          <a:p>
            <a:r>
              <a:rPr lang="en-US"/>
              <a:t>February 2023</a:t>
            </a:r>
            <a:endParaRPr lang="en-GB" dirty="0"/>
          </a:p>
        </p:txBody>
      </p:sp>
      <p:sp>
        <p:nvSpPr>
          <p:cNvPr id="7" name="Footer Placeholder 4"/>
          <p:cNvSpPr>
            <a:spLocks noGrp="1"/>
          </p:cNvSpPr>
          <p:nvPr>
            <p:ph type="ftr" idx="11"/>
          </p:nvPr>
        </p:nvSpPr>
        <p:spPr/>
        <p:txBody>
          <a:bodyPr/>
          <a:lstStyle/>
          <a:p>
            <a:r>
              <a:rPr lang="en-GB"/>
              <a:t>Nikola Serafimovsk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D6.0 comment resolution</a:t>
            </a:r>
          </a:p>
          <a:p>
            <a:pPr marL="1200150" lvl="2" indent="-342900" algn="just">
              <a:buFontTx/>
              <a:buChar char="-"/>
            </a:pPr>
            <a:r>
              <a:rPr lang="en-GB" altLang="en-US" dirty="0"/>
              <a:t>Doc. </a:t>
            </a:r>
            <a:r>
              <a:rPr lang="en-GB" dirty="0"/>
              <a:t>11-23-252r0</a:t>
            </a:r>
          </a:p>
          <a:p>
            <a:pPr marL="1200150" lvl="2"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2023</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Approved the resolutions in doc. 11-23/0242r1 for the comments from the recirculation SA ballot against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6</a:t>
            </a:r>
            <a:r>
              <a:rPr lang="en-US" dirty="0">
                <a:latin typeface="Times New Roman" panose="02020603050405020304" pitchFamily="18" charset="0"/>
                <a:ea typeface="Times New Roman" panose="02020603050405020304" pitchFamily="18" charset="0"/>
              </a:rPr>
              <a:t>.0</a:t>
            </a:r>
            <a:br>
              <a:rPr lang="en-US" sz="2400" b="1" dirty="0">
                <a:effectLst/>
                <a:latin typeface="Times New Roman" panose="02020603050405020304" pitchFamily="18" charset="0"/>
                <a:ea typeface="Times New Roman" panose="02020603050405020304" pitchFamily="18" charset="0"/>
              </a:rPr>
            </a:br>
            <a:endParaRPr lang="en-GB" altLang="en-US" sz="2000" dirty="0"/>
          </a:p>
          <a:p>
            <a:r>
              <a:rPr lang="en-GB" altLang="en-US" sz="2000" dirty="0"/>
              <a:t>Move: 		Volker Jungnickel</a:t>
            </a:r>
          </a:p>
          <a:p>
            <a:r>
              <a:rPr lang="en-GB" altLang="en-US" sz="2000" dirty="0"/>
              <a:t>Second:		Robert Stacey</a:t>
            </a:r>
          </a:p>
          <a:p>
            <a:endParaRPr lang="en-GB" altLang="en-US" sz="2000" dirty="0"/>
          </a:p>
          <a:p>
            <a:r>
              <a:rPr lang="en-GB" altLang="en-US" sz="2000" dirty="0"/>
              <a:t>Y / N / A	unanimous </a:t>
            </a:r>
          </a:p>
        </p:txBody>
      </p:sp>
    </p:spTree>
    <p:extLst>
      <p:ext uri="{BB962C8B-B14F-4D97-AF65-F5344CB8AC3E}">
        <p14:creationId xmlns:p14="http://schemas.microsoft.com/office/powerpoint/2010/main" val="2978832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2023</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doc. 11-23/0242r1 for the recirculation SA ballot against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6</a:t>
            </a:r>
            <a:r>
              <a:rPr lang="en-US" dirty="0">
                <a:latin typeface="Times New Roman" panose="02020603050405020304" pitchFamily="18" charset="0"/>
                <a:ea typeface="Times New Roman" panose="02020603050405020304" pitchFamily="18" charset="0"/>
              </a:rPr>
              <a:t>.0,</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7.0 incorporating these resolutions and ask for a 10-day re-circulation ballot.</a:t>
            </a:r>
          </a:p>
          <a:p>
            <a:endParaRPr lang="en-GB" altLang="en-US" sz="2000" dirty="0"/>
          </a:p>
          <a:p>
            <a:r>
              <a:rPr lang="en-GB" altLang="en-US" sz="2000" dirty="0"/>
              <a:t>Move: 		Robert Stacey </a:t>
            </a:r>
          </a:p>
          <a:p>
            <a:r>
              <a:rPr lang="en-GB" altLang="en-US" sz="2000" dirty="0"/>
              <a:t>Second:		Nancy Lee</a:t>
            </a:r>
          </a:p>
          <a:p>
            <a:endParaRPr lang="en-GB" altLang="en-US" sz="2000" dirty="0"/>
          </a:p>
          <a:p>
            <a:r>
              <a:rPr lang="en-GB" altLang="en-US" sz="2000" dirty="0"/>
              <a:t>Y / N / A	6 / 0 / 0</a:t>
            </a:r>
          </a:p>
        </p:txBody>
      </p:sp>
    </p:spTree>
    <p:extLst>
      <p:ext uri="{BB962C8B-B14F-4D97-AF65-F5344CB8AC3E}">
        <p14:creationId xmlns:p14="http://schemas.microsoft.com/office/powerpoint/2010/main" val="3308791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27 February 2023.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February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59</TotalTime>
  <Words>1767</Words>
  <Application>Microsoft Office PowerPoint</Application>
  <PresentationFormat>Widescreen</PresentationFormat>
  <Paragraphs>213</Paragraphs>
  <Slides>16</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Calibri</vt:lpstr>
      <vt:lpstr>Monotype Sorts</vt:lpstr>
      <vt:lpstr>Times New Roman</vt:lpstr>
      <vt:lpstr>Office Theme</vt:lpstr>
      <vt:lpstr>Document</vt:lpstr>
      <vt:lpstr>Light Communications Task Group (TGbb)  27 February 2023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88</cp:revision>
  <cp:lastPrinted>1601-01-01T00:00:00Z</cp:lastPrinted>
  <dcterms:created xsi:type="dcterms:W3CDTF">2019-08-08T09:50:31Z</dcterms:created>
  <dcterms:modified xsi:type="dcterms:W3CDTF">2023-02-27T15:53:34Z</dcterms:modified>
</cp:coreProperties>
</file>