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5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41" autoAdjust="0"/>
    <p:restoredTop sz="94660"/>
  </p:normalViewPr>
  <p:slideViewPr>
    <p:cSldViewPr>
      <p:cViewPr varScale="1">
        <p:scale>
          <a:sx n="90" d="100"/>
          <a:sy n="90" d="100"/>
        </p:scale>
        <p:origin x="208" y="9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802.11-23/0213r0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802.11-23/0213r0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 Ltd.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Suggested addition to 22/1960 Summary and recommendation for AMP IoT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7675" y="16398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83329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2022/1960 pp.17-18 [1], a proposal is provided for study scope of the AMP-SG.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suggest adding the following to get further focus toward the March meeting.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7CC01-BFC1-982C-AC28-71E47E755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9866"/>
            <a:ext cx="10361084" cy="1065213"/>
          </a:xfrm>
        </p:spPr>
        <p:txBody>
          <a:bodyPr/>
          <a:lstStyle/>
          <a:p>
            <a:r>
              <a:rPr lang="en-IL" dirty="0"/>
              <a:t>Suggested Addition to Proposal for Concensus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314EC-9B54-EB01-EC86-784EE97EA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124744"/>
            <a:ext cx="11128732" cy="4113213"/>
          </a:xfrm>
        </p:spPr>
        <p:txBody>
          <a:bodyPr/>
          <a:lstStyle/>
          <a:p>
            <a:r>
              <a:rPr lang="en-IL" dirty="0"/>
              <a:t>The amendment will enable 802.11 devices to be ultra low complexity and operate battery free by</a:t>
            </a:r>
          </a:p>
          <a:p>
            <a:r>
              <a:rPr lang="en-IL" dirty="0"/>
              <a:t>Adding </a:t>
            </a:r>
            <a:r>
              <a:rPr lang="en-US" dirty="0"/>
              <a:t>modulations and coding schemes with:</a:t>
            </a: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 OFDM tag transmitter and tag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data rates of no more than 5Mbps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Efficient PLCP and MAC for message sizes that are limited to 100bits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Operation at least on 2.4GHz, and extended to S1G or 5G for improved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Improved power save mechanisms</a:t>
            </a:r>
          </a:p>
          <a:p>
            <a:pPr marL="0" indent="0"/>
            <a:r>
              <a:rPr lang="en-US" dirty="0"/>
              <a:t>In addition, the amendment will include: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Additions to the security measures to enable battery free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Additions to MLME to support limited functionality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10C0C-614D-7EA2-AEDD-F93AC6CF1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8E75B-F8F8-8DF2-4CEC-59A4178A50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051453-0C69-5141-95BB-5F338817D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18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802.11-22-1960-04-0amp-summary-and-recommendation-for-amp-iot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</TotalTime>
  <Words>233</Words>
  <Application>Microsoft Macintosh PowerPoint</Application>
  <PresentationFormat>Widescreen</PresentationFormat>
  <Paragraphs>43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Microsoft Word 97 - 2004 Document</vt:lpstr>
      <vt:lpstr>Suggested addition to 22/1960 Summary and recommendation for AMP IoT</vt:lpstr>
      <vt:lpstr>Abstract</vt:lpstr>
      <vt:lpstr>Suggested Addition to Proposal for Concensus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addition to 22/1960 Summary and recommendation for AMP IoT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2023-02-08T06:55:32Z</dcterms:created>
  <dcterms:modified xsi:type="dcterms:W3CDTF">2023-02-09T12:45:47Z</dcterms:modified>
  <cp:category/>
</cp:coreProperties>
</file>