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101" y="1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March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March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March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March 2023</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March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March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March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March 2023</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March 2023</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2023</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March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3320</TotalTime>
  <Words>3712</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March 2023</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101</cp:revision>
  <cp:lastPrinted>1601-01-01T00:00:00Z</cp:lastPrinted>
  <dcterms:created xsi:type="dcterms:W3CDTF">2018-05-05T22:00:08Z</dcterms:created>
  <dcterms:modified xsi:type="dcterms:W3CDTF">2023-03-12T18:14:44Z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